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5" r:id="rId2"/>
    <p:sldMasterId id="2147483696"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5143500" type="screen16x9"/>
  <p:notesSz cx="6858000" cy="9144000"/>
  <p:embeddedFontLst>
    <p:embeddedFont>
      <p:font typeface="Georgia" panose="02040502050405020303" pitchFamily="18" charset="0"/>
      <p:regular r:id="rId31"/>
      <p:bold r:id="rId32"/>
      <p:italic r:id="rId33"/>
      <p:boldItalic r:id="rId34"/>
    </p:embeddedFont>
    <p:embeddedFont>
      <p:font typeface="Montserrat" panose="020F0502020204030204" pitchFamily="2" charset="0"/>
      <p:regular r:id="rId35"/>
      <p:bold r:id="rId36"/>
      <p:italic r:id="rId37"/>
      <p:boldItalic r:id="rId38"/>
    </p:embeddedFont>
    <p:embeddedFont>
      <p:font typeface="Montserrat Medium" panose="020F0502020204030204" pitchFamily="2" charset="0"/>
      <p:regular r:id="rId39"/>
      <p:bold r:id="rId40"/>
      <p:italic r:id="rId41"/>
      <p:boldItalic r:id="rId42"/>
    </p:embeddedFont>
    <p:embeddedFont>
      <p:font typeface="Open Sans"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DB04E8-67CE-4793-9575-C259A89B1B22}">
  <a:tblStyle styleId="{B5DB04E8-67CE-4793-9575-C259A89B1B22}"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79794e40f1_0_155:notes"/>
          <p:cNvSpPr>
            <a:spLocks noGrp="1" noRot="1" noChangeAspect="1"/>
          </p:cNvSpPr>
          <p:nvPr>
            <p:ph type="sldImg" idx="2"/>
          </p:nvPr>
        </p:nvSpPr>
        <p:spPr>
          <a:xfrm>
            <a:off x="685823" y="1143000"/>
            <a:ext cx="54861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379794e40f1_0_155:notes"/>
          <p:cNvSpPr txBox="1">
            <a:spLocks noGrp="1"/>
          </p:cNvSpPr>
          <p:nvPr>
            <p:ph type="body" idx="1"/>
          </p:nvPr>
        </p:nvSpPr>
        <p:spPr>
          <a:xfrm>
            <a:off x="685800" y="4400550"/>
            <a:ext cx="5486400" cy="3600600"/>
          </a:xfrm>
          <a:prstGeom prst="rect">
            <a:avLst/>
          </a:prstGeom>
          <a:noFill/>
          <a:ln>
            <a:noFill/>
          </a:ln>
        </p:spPr>
        <p:txBody>
          <a:bodyPr spcFirstLastPara="1" wrap="square" lIns="91300" tIns="91300" rIns="91300" bIns="91300" anchor="t" anchorCtr="0">
            <a:noAutofit/>
          </a:bodyPr>
          <a:lstStyle/>
          <a:p>
            <a:pPr marL="0" lvl="0" indent="0" algn="l" rtl="0">
              <a:spcBef>
                <a:spcPts val="0"/>
              </a:spcBef>
              <a:spcAft>
                <a:spcPts val="0"/>
              </a:spcAft>
              <a:buNone/>
            </a:pPr>
            <a:endParaRPr/>
          </a:p>
        </p:txBody>
      </p:sp>
      <p:sp>
        <p:nvSpPr>
          <p:cNvPr id="278" name="Google Shape;278;g379794e40f1_0_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7d48cca7a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7d48cca7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79794e40f1_0_5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79794e40f1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7d1535c8c4_0_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7d1535c8c4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7d1535c8c4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7d1535c8c4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7d1535c8c4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7d1535c8c4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7ddaadcd5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7ddaadcd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7ddaadcd5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7ddaadcd5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7d1535c8c4_0_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7d1535c8c4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7d1535c8c4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7d1535c8c4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79794e40f1_0_5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79794e40f1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7d1535c8c4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7d1535c8c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7d48cca7a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7d48cca7a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7d1535c8c4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7d1535c8c4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79794e40f1_0_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79794e40f1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7ddaadcd5c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37ddaadcd5c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7d1535c8c4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7d1535c8c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79794e40f1_0_5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79794e40f1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7d1535c8c4_0_144:notes"/>
          <p:cNvSpPr>
            <a:spLocks noGrp="1" noRot="1" noChangeAspect="1"/>
          </p:cNvSpPr>
          <p:nvPr>
            <p:ph type="sldImg" idx="2"/>
          </p:nvPr>
        </p:nvSpPr>
        <p:spPr>
          <a:xfrm>
            <a:off x="685823" y="1143000"/>
            <a:ext cx="54861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g37d1535c8c4_0_144:notes"/>
          <p:cNvSpPr txBox="1">
            <a:spLocks noGrp="1"/>
          </p:cNvSpPr>
          <p:nvPr>
            <p:ph type="body" idx="1"/>
          </p:nvPr>
        </p:nvSpPr>
        <p:spPr>
          <a:xfrm>
            <a:off x="685800" y="4400550"/>
            <a:ext cx="5486400" cy="3600600"/>
          </a:xfrm>
          <a:prstGeom prst="rect">
            <a:avLst/>
          </a:prstGeom>
          <a:noFill/>
          <a:ln>
            <a:noFill/>
          </a:ln>
        </p:spPr>
        <p:txBody>
          <a:bodyPr spcFirstLastPara="1" wrap="square" lIns="91300" tIns="91300" rIns="91300" bIns="91300" anchor="t" anchorCtr="0">
            <a:noAutofit/>
          </a:bodyPr>
          <a:lstStyle/>
          <a:p>
            <a:pPr marL="0" lvl="0" indent="0" algn="l" rtl="0">
              <a:spcBef>
                <a:spcPts val="0"/>
              </a:spcBef>
              <a:spcAft>
                <a:spcPts val="0"/>
              </a:spcAft>
              <a:buNone/>
            </a:pPr>
            <a:endParaRPr/>
          </a:p>
        </p:txBody>
      </p:sp>
      <p:sp>
        <p:nvSpPr>
          <p:cNvPr id="466" name="Google Shape;466;g37d1535c8c4_0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7d1535c8c4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7d1535c8c4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79794e40f1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79794e40f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79794e40f1_0_4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79794e40f1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7d1535c8c4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7d1535c8c4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79794e40f1_0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79794e40f1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79794e40f1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79794e40f1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7ddaadcd5c_6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7ddaadcd5c_6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628650" y="273844"/>
            <a:ext cx="7886700" cy="994200"/>
          </a:xfrm>
          <a:prstGeom prst="rect">
            <a:avLst/>
          </a:prstGeom>
          <a:noFill/>
          <a:ln>
            <a:noFill/>
          </a:ln>
        </p:spPr>
        <p:txBody>
          <a:bodyPr spcFirstLastPara="1" wrap="square" lIns="83975" tIns="41975" rIns="83975" bIns="41975" anchor="ctr" anchorCtr="0">
            <a:normAutofit/>
          </a:bodyPr>
          <a:lstStyle>
            <a:lvl1pPr lvl="0" algn="l">
              <a:lnSpc>
                <a:spcPct val="90000"/>
              </a:lnSpc>
              <a:spcBef>
                <a:spcPts val="0"/>
              </a:spcBef>
              <a:spcAft>
                <a:spcPts val="0"/>
              </a:spcAft>
              <a:buClr>
                <a:schemeClr val="dk1"/>
              </a:buClr>
              <a:buSzPts val="1700"/>
              <a:buNone/>
              <a:defRPr/>
            </a:lvl1pPr>
            <a:lvl2pPr lvl="1" algn="l">
              <a:lnSpc>
                <a:spcPct val="100000"/>
              </a:lnSpc>
              <a:spcBef>
                <a:spcPts val="0"/>
              </a:spcBef>
              <a:spcAft>
                <a:spcPts val="0"/>
              </a:spcAft>
              <a:buSzPts val="1300"/>
              <a:buNone/>
              <a:defRPr/>
            </a:lvl2pPr>
            <a:lvl3pPr lvl="2" algn="l">
              <a:lnSpc>
                <a:spcPct val="100000"/>
              </a:lnSpc>
              <a:spcBef>
                <a:spcPts val="0"/>
              </a:spcBef>
              <a:spcAft>
                <a:spcPts val="0"/>
              </a:spcAft>
              <a:buSzPts val="1300"/>
              <a:buNone/>
              <a:defRPr/>
            </a:lvl3pPr>
            <a:lvl4pPr lvl="3" algn="l">
              <a:lnSpc>
                <a:spcPct val="100000"/>
              </a:lnSpc>
              <a:spcBef>
                <a:spcPts val="0"/>
              </a:spcBef>
              <a:spcAft>
                <a:spcPts val="0"/>
              </a:spcAft>
              <a:buSzPts val="1300"/>
              <a:buNone/>
              <a:defRPr/>
            </a:lvl4pPr>
            <a:lvl5pPr lvl="4" algn="l">
              <a:lnSpc>
                <a:spcPct val="100000"/>
              </a:lnSpc>
              <a:spcBef>
                <a:spcPts val="0"/>
              </a:spcBef>
              <a:spcAft>
                <a:spcPts val="0"/>
              </a:spcAft>
              <a:buSzPts val="1300"/>
              <a:buNone/>
              <a:defRPr/>
            </a:lvl5pPr>
            <a:lvl6pPr lvl="5" algn="l">
              <a:lnSpc>
                <a:spcPct val="100000"/>
              </a:lnSpc>
              <a:spcBef>
                <a:spcPts val="0"/>
              </a:spcBef>
              <a:spcAft>
                <a:spcPts val="0"/>
              </a:spcAft>
              <a:buSzPts val="1300"/>
              <a:buNone/>
              <a:defRPr/>
            </a:lvl6pPr>
            <a:lvl7pPr lvl="6" algn="l">
              <a:lnSpc>
                <a:spcPct val="100000"/>
              </a:lnSpc>
              <a:spcBef>
                <a:spcPts val="0"/>
              </a:spcBef>
              <a:spcAft>
                <a:spcPts val="0"/>
              </a:spcAft>
              <a:buSzPts val="1300"/>
              <a:buNone/>
              <a:defRPr/>
            </a:lvl7pPr>
            <a:lvl8pPr lvl="7" algn="l">
              <a:lnSpc>
                <a:spcPct val="100000"/>
              </a:lnSpc>
              <a:spcBef>
                <a:spcPts val="0"/>
              </a:spcBef>
              <a:spcAft>
                <a:spcPts val="0"/>
              </a:spcAft>
              <a:buSzPts val="1300"/>
              <a:buNone/>
              <a:defRPr/>
            </a:lvl8pPr>
            <a:lvl9pPr lvl="8" algn="l">
              <a:lnSpc>
                <a:spcPct val="100000"/>
              </a:lnSpc>
              <a:spcBef>
                <a:spcPts val="0"/>
              </a:spcBef>
              <a:spcAft>
                <a:spcPts val="0"/>
              </a:spcAft>
              <a:buSzPts val="1300"/>
              <a:buNone/>
              <a:defRPr/>
            </a:lvl9pPr>
          </a:lstStyle>
          <a:p>
            <a:endParaRPr/>
          </a:p>
        </p:txBody>
      </p:sp>
      <p:sp>
        <p:nvSpPr>
          <p:cNvPr id="57" name="Google Shape;57;p14"/>
          <p:cNvSpPr txBox="1">
            <a:spLocks noGrp="1"/>
          </p:cNvSpPr>
          <p:nvPr>
            <p:ph type="body" idx="1"/>
          </p:nvPr>
        </p:nvSpPr>
        <p:spPr>
          <a:xfrm>
            <a:off x="628650" y="1369219"/>
            <a:ext cx="7886700" cy="3263400"/>
          </a:xfrm>
          <a:prstGeom prst="rect">
            <a:avLst/>
          </a:prstGeom>
          <a:noFill/>
          <a:ln>
            <a:noFill/>
          </a:ln>
        </p:spPr>
        <p:txBody>
          <a:bodyPr spcFirstLastPara="1" wrap="square" lIns="83975" tIns="41975" rIns="83975" bIns="41975" anchor="t" anchorCtr="0">
            <a:normAutofit/>
          </a:bodyPr>
          <a:lstStyle>
            <a:lvl1pPr marL="457200" lvl="0" indent="-393700" algn="l">
              <a:lnSpc>
                <a:spcPct val="90000"/>
              </a:lnSpc>
              <a:spcBef>
                <a:spcPts val="900"/>
              </a:spcBef>
              <a:spcAft>
                <a:spcPts val="0"/>
              </a:spcAft>
              <a:buClr>
                <a:srgbClr val="262626"/>
              </a:buClr>
              <a:buSzPts val="2600"/>
              <a:buChar char="•"/>
              <a:defRPr>
                <a:solidFill>
                  <a:srgbClr val="262626"/>
                </a:solidFill>
              </a:defRPr>
            </a:lvl1pPr>
            <a:lvl2pPr marL="914400" lvl="1" indent="-368300" algn="l">
              <a:lnSpc>
                <a:spcPct val="90000"/>
              </a:lnSpc>
              <a:spcBef>
                <a:spcPts val="500"/>
              </a:spcBef>
              <a:spcAft>
                <a:spcPts val="0"/>
              </a:spcAft>
              <a:buClr>
                <a:srgbClr val="262626"/>
              </a:buClr>
              <a:buSzPts val="2200"/>
              <a:buChar char="•"/>
              <a:defRPr>
                <a:solidFill>
                  <a:srgbClr val="262626"/>
                </a:solidFill>
              </a:defRPr>
            </a:lvl2pPr>
            <a:lvl3pPr marL="1371600" lvl="2" indent="-368300" algn="l">
              <a:lnSpc>
                <a:spcPct val="90000"/>
              </a:lnSpc>
              <a:spcBef>
                <a:spcPts val="500"/>
              </a:spcBef>
              <a:spcAft>
                <a:spcPts val="0"/>
              </a:spcAft>
              <a:buClr>
                <a:srgbClr val="262626"/>
              </a:buClr>
              <a:buSzPts val="2200"/>
              <a:buChar char="•"/>
              <a:defRPr>
                <a:solidFill>
                  <a:srgbClr val="262626"/>
                </a:solidFill>
              </a:defRPr>
            </a:lvl3pPr>
            <a:lvl4pPr marL="1828800" lvl="3" indent="-368300" algn="l">
              <a:lnSpc>
                <a:spcPct val="90000"/>
              </a:lnSpc>
              <a:spcBef>
                <a:spcPts val="500"/>
              </a:spcBef>
              <a:spcAft>
                <a:spcPts val="0"/>
              </a:spcAft>
              <a:buClr>
                <a:srgbClr val="262626"/>
              </a:buClr>
              <a:buSzPts val="2200"/>
              <a:buChar char="•"/>
              <a:defRPr>
                <a:solidFill>
                  <a:srgbClr val="262626"/>
                </a:solidFill>
              </a:defRPr>
            </a:lvl4pPr>
            <a:lvl5pPr marL="2286000" lvl="4" indent="-368300" algn="l">
              <a:lnSpc>
                <a:spcPct val="90000"/>
              </a:lnSpc>
              <a:spcBef>
                <a:spcPts val="500"/>
              </a:spcBef>
              <a:spcAft>
                <a:spcPts val="0"/>
              </a:spcAft>
              <a:buClr>
                <a:srgbClr val="262626"/>
              </a:buClr>
              <a:buSzPts val="2200"/>
              <a:buChar char="•"/>
              <a:defRPr>
                <a:solidFill>
                  <a:srgbClr val="262626"/>
                </a:solidFill>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sp>
        <p:nvSpPr>
          <p:cNvPr id="58" name="Google Shape;58;p14"/>
          <p:cNvSpPr txBox="1">
            <a:spLocks noGrp="1"/>
          </p:cNvSpPr>
          <p:nvPr>
            <p:ph type="sldNum" idx="12"/>
          </p:nvPr>
        </p:nvSpPr>
        <p:spPr>
          <a:xfrm>
            <a:off x="577712" y="4614371"/>
            <a:ext cx="499500" cy="273900"/>
          </a:xfrm>
          <a:prstGeom prst="rect">
            <a:avLst/>
          </a:prstGeom>
          <a:noFill/>
          <a:ln>
            <a:noFill/>
          </a:ln>
        </p:spPr>
        <p:txBody>
          <a:bodyPr spcFirstLastPara="1" wrap="square" lIns="83975" tIns="41975" rIns="83975" bIns="41975" anchor="ctr" anchorCtr="0">
            <a:noAutofit/>
          </a:bodyPr>
          <a:lstStyle>
            <a:lvl1pPr marL="0" marR="0" lvl="0"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9" name="Google Shape;59;p14"/>
          <p:cNvSpPr txBox="1">
            <a:spLocks noGrp="1"/>
          </p:cNvSpPr>
          <p:nvPr>
            <p:ph type="body" idx="2"/>
          </p:nvPr>
        </p:nvSpPr>
        <p:spPr>
          <a:xfrm>
            <a:off x="628650" y="273844"/>
            <a:ext cx="7886700" cy="335700"/>
          </a:xfrm>
          <a:prstGeom prst="rect">
            <a:avLst/>
          </a:prstGeom>
          <a:noFill/>
          <a:ln>
            <a:noFill/>
          </a:ln>
        </p:spPr>
        <p:txBody>
          <a:bodyPr spcFirstLastPara="1" wrap="square" lIns="83975" tIns="41975" rIns="83975" bIns="41975" anchor="t" anchorCtr="0">
            <a:normAutofit/>
          </a:bodyPr>
          <a:lstStyle>
            <a:lvl1pPr marL="457200" lvl="0" indent="-228600" algn="l">
              <a:lnSpc>
                <a:spcPct val="90000"/>
              </a:lnSpc>
              <a:spcBef>
                <a:spcPts val="900"/>
              </a:spcBef>
              <a:spcAft>
                <a:spcPts val="0"/>
              </a:spcAft>
              <a:buClr>
                <a:srgbClr val="7F7F7F"/>
              </a:buClr>
              <a:buSzPts val="1800"/>
              <a:buNone/>
              <a:defRPr sz="1800" i="1">
                <a:solidFill>
                  <a:srgbClr val="7F7F7F"/>
                </a:solidFill>
                <a:latin typeface="Calibri"/>
                <a:ea typeface="Calibri"/>
                <a:cs typeface="Calibri"/>
                <a:sym typeface="Calibri"/>
              </a:defRPr>
            </a:lvl1pPr>
            <a:lvl2pPr marL="914400" lvl="1" indent="-336550" algn="l">
              <a:lnSpc>
                <a:spcPct val="90000"/>
              </a:lnSpc>
              <a:spcBef>
                <a:spcPts val="500"/>
              </a:spcBef>
              <a:spcAft>
                <a:spcPts val="0"/>
              </a:spcAft>
              <a:buClr>
                <a:srgbClr val="262626"/>
              </a:buClr>
              <a:buSzPts val="1700"/>
              <a:buChar char="•"/>
              <a:defRPr/>
            </a:lvl2pPr>
            <a:lvl3pPr marL="1371600" lvl="2" indent="-336550" algn="l">
              <a:lnSpc>
                <a:spcPct val="90000"/>
              </a:lnSpc>
              <a:spcBef>
                <a:spcPts val="500"/>
              </a:spcBef>
              <a:spcAft>
                <a:spcPts val="0"/>
              </a:spcAft>
              <a:buClr>
                <a:srgbClr val="262626"/>
              </a:buClr>
              <a:buSzPts val="1700"/>
              <a:buChar char="•"/>
              <a:defRPr/>
            </a:lvl3pPr>
            <a:lvl4pPr marL="1828800" lvl="3" indent="-336550" algn="l">
              <a:lnSpc>
                <a:spcPct val="90000"/>
              </a:lnSpc>
              <a:spcBef>
                <a:spcPts val="500"/>
              </a:spcBef>
              <a:spcAft>
                <a:spcPts val="0"/>
              </a:spcAft>
              <a:buClr>
                <a:srgbClr val="262626"/>
              </a:buClr>
              <a:buSzPts val="1700"/>
              <a:buChar char="•"/>
              <a:defRPr/>
            </a:lvl4pPr>
            <a:lvl5pPr marL="2286000" lvl="4" indent="-336550" algn="l">
              <a:lnSpc>
                <a:spcPct val="90000"/>
              </a:lnSpc>
              <a:spcBef>
                <a:spcPts val="500"/>
              </a:spcBef>
              <a:spcAft>
                <a:spcPts val="0"/>
              </a:spcAft>
              <a:buClr>
                <a:srgbClr val="262626"/>
              </a:buClr>
              <a:buSzPts val="1700"/>
              <a:buChar char="•"/>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cxnSp>
        <p:nvCxnSpPr>
          <p:cNvPr id="60" name="Google Shape;60;p14"/>
          <p:cNvCxnSpPr/>
          <p:nvPr/>
        </p:nvCxnSpPr>
        <p:spPr>
          <a:xfrm>
            <a:off x="739036" y="1045636"/>
            <a:ext cx="84048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l="2169" t="4195" r="1398" b="4195"/>
          <a:stretch/>
        </p:blipFill>
        <p:spPr>
          <a:xfrm>
            <a:off x="0" y="0"/>
            <a:ext cx="9144000" cy="5143500"/>
          </a:xfrm>
          <a:prstGeom prst="rect">
            <a:avLst/>
          </a:prstGeom>
          <a:noFill/>
          <a:ln>
            <a:noFill/>
          </a:ln>
        </p:spPr>
      </p:pic>
      <p:pic>
        <p:nvPicPr>
          <p:cNvPr id="63" name="Google Shape;63;p15"/>
          <p:cNvPicPr preferRelativeResize="0"/>
          <p:nvPr/>
        </p:nvPicPr>
        <p:blipFill rotWithShape="1">
          <a:blip r:embed="rId3">
            <a:alphaModFix/>
          </a:blip>
          <a:srcRect t="95496"/>
          <a:stretch/>
        </p:blipFill>
        <p:spPr>
          <a:xfrm>
            <a:off x="-612" y="1353390"/>
            <a:ext cx="9144608" cy="63137"/>
          </a:xfrm>
          <a:prstGeom prst="rect">
            <a:avLst/>
          </a:prstGeom>
          <a:noFill/>
          <a:ln>
            <a:noFill/>
          </a:ln>
        </p:spPr>
      </p:pic>
      <p:pic>
        <p:nvPicPr>
          <p:cNvPr id="64" name="Google Shape;64;p15"/>
          <p:cNvPicPr preferRelativeResize="0"/>
          <p:nvPr/>
        </p:nvPicPr>
        <p:blipFill rotWithShape="1">
          <a:blip r:embed="rId4">
            <a:alphaModFix/>
          </a:blip>
          <a:srcRect b="96280"/>
          <a:stretch/>
        </p:blipFill>
        <p:spPr>
          <a:xfrm>
            <a:off x="-1224" y="4461951"/>
            <a:ext cx="9144000" cy="34290"/>
          </a:xfrm>
          <a:prstGeom prst="rect">
            <a:avLst/>
          </a:prstGeom>
          <a:noFill/>
          <a:ln>
            <a:noFill/>
          </a:ln>
        </p:spPr>
      </p:pic>
      <p:sp>
        <p:nvSpPr>
          <p:cNvPr id="65" name="Google Shape;65;p15"/>
          <p:cNvSpPr/>
          <p:nvPr/>
        </p:nvSpPr>
        <p:spPr>
          <a:xfrm>
            <a:off x="-612" y="1416526"/>
            <a:ext cx="9143400" cy="3045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83975" tIns="41975" rIns="83975" bIns="4197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Calibri"/>
              <a:ea typeface="Calibri"/>
              <a:cs typeface="Calibri"/>
              <a:sym typeface="Calibri"/>
            </a:endParaRPr>
          </a:p>
        </p:txBody>
      </p:sp>
      <p:sp>
        <p:nvSpPr>
          <p:cNvPr id="66" name="Google Shape;66;p15"/>
          <p:cNvSpPr txBox="1">
            <a:spLocks noGrp="1"/>
          </p:cNvSpPr>
          <p:nvPr>
            <p:ph type="ctrTitle"/>
          </p:nvPr>
        </p:nvSpPr>
        <p:spPr>
          <a:xfrm>
            <a:off x="685800" y="1854460"/>
            <a:ext cx="7772400" cy="1144800"/>
          </a:xfrm>
          <a:prstGeom prst="rect">
            <a:avLst/>
          </a:prstGeom>
          <a:noFill/>
          <a:ln>
            <a:noFill/>
          </a:ln>
        </p:spPr>
        <p:txBody>
          <a:bodyPr spcFirstLastPara="1" wrap="square" lIns="83975" tIns="41975" rIns="83975" bIns="41975" anchor="b" anchorCtr="0">
            <a:normAutofit/>
          </a:bodyPr>
          <a:lstStyle>
            <a:lvl1pPr lvl="0" algn="ctr">
              <a:lnSpc>
                <a:spcPct val="90000"/>
              </a:lnSpc>
              <a:spcBef>
                <a:spcPts val="0"/>
              </a:spcBef>
              <a:spcAft>
                <a:spcPts val="0"/>
              </a:spcAft>
              <a:buClr>
                <a:schemeClr val="dk1"/>
              </a:buClr>
              <a:buSzPts val="3300"/>
              <a:buFont typeface="Calibri"/>
              <a:buNone/>
              <a:defRPr sz="3300">
                <a:solidFill>
                  <a:schemeClr val="dk1"/>
                </a:solidFill>
                <a:latin typeface="Calibri"/>
                <a:ea typeface="Calibri"/>
                <a:cs typeface="Calibri"/>
                <a:sym typeface="Calibri"/>
              </a:defRPr>
            </a:lvl1pPr>
            <a:lvl2pPr lvl="1" algn="l">
              <a:lnSpc>
                <a:spcPct val="100000"/>
              </a:lnSpc>
              <a:spcBef>
                <a:spcPts val="0"/>
              </a:spcBef>
              <a:spcAft>
                <a:spcPts val="0"/>
              </a:spcAft>
              <a:buSzPts val="1300"/>
              <a:buNone/>
              <a:defRPr/>
            </a:lvl2pPr>
            <a:lvl3pPr lvl="2" algn="l">
              <a:lnSpc>
                <a:spcPct val="100000"/>
              </a:lnSpc>
              <a:spcBef>
                <a:spcPts val="0"/>
              </a:spcBef>
              <a:spcAft>
                <a:spcPts val="0"/>
              </a:spcAft>
              <a:buSzPts val="1300"/>
              <a:buNone/>
              <a:defRPr/>
            </a:lvl3pPr>
            <a:lvl4pPr lvl="3" algn="l">
              <a:lnSpc>
                <a:spcPct val="100000"/>
              </a:lnSpc>
              <a:spcBef>
                <a:spcPts val="0"/>
              </a:spcBef>
              <a:spcAft>
                <a:spcPts val="0"/>
              </a:spcAft>
              <a:buSzPts val="1300"/>
              <a:buNone/>
              <a:defRPr/>
            </a:lvl4pPr>
            <a:lvl5pPr lvl="4" algn="l">
              <a:lnSpc>
                <a:spcPct val="100000"/>
              </a:lnSpc>
              <a:spcBef>
                <a:spcPts val="0"/>
              </a:spcBef>
              <a:spcAft>
                <a:spcPts val="0"/>
              </a:spcAft>
              <a:buSzPts val="1300"/>
              <a:buNone/>
              <a:defRPr/>
            </a:lvl5pPr>
            <a:lvl6pPr lvl="5" algn="l">
              <a:lnSpc>
                <a:spcPct val="100000"/>
              </a:lnSpc>
              <a:spcBef>
                <a:spcPts val="0"/>
              </a:spcBef>
              <a:spcAft>
                <a:spcPts val="0"/>
              </a:spcAft>
              <a:buSzPts val="1300"/>
              <a:buNone/>
              <a:defRPr/>
            </a:lvl6pPr>
            <a:lvl7pPr lvl="6" algn="l">
              <a:lnSpc>
                <a:spcPct val="100000"/>
              </a:lnSpc>
              <a:spcBef>
                <a:spcPts val="0"/>
              </a:spcBef>
              <a:spcAft>
                <a:spcPts val="0"/>
              </a:spcAft>
              <a:buSzPts val="1300"/>
              <a:buNone/>
              <a:defRPr/>
            </a:lvl7pPr>
            <a:lvl8pPr lvl="7" algn="l">
              <a:lnSpc>
                <a:spcPct val="100000"/>
              </a:lnSpc>
              <a:spcBef>
                <a:spcPts val="0"/>
              </a:spcBef>
              <a:spcAft>
                <a:spcPts val="0"/>
              </a:spcAft>
              <a:buSzPts val="1300"/>
              <a:buNone/>
              <a:defRPr/>
            </a:lvl8pPr>
            <a:lvl9pPr lvl="8" algn="l">
              <a:lnSpc>
                <a:spcPct val="100000"/>
              </a:lnSpc>
              <a:spcBef>
                <a:spcPts val="0"/>
              </a:spcBef>
              <a:spcAft>
                <a:spcPts val="0"/>
              </a:spcAft>
              <a:buSzPts val="1300"/>
              <a:buNone/>
              <a:defRPr/>
            </a:lvl9pPr>
          </a:lstStyle>
          <a:p>
            <a:endParaRPr/>
          </a:p>
        </p:txBody>
      </p:sp>
      <p:sp>
        <p:nvSpPr>
          <p:cNvPr id="67" name="Google Shape;67;p15"/>
          <p:cNvSpPr txBox="1">
            <a:spLocks noGrp="1"/>
          </p:cNvSpPr>
          <p:nvPr>
            <p:ph type="subTitle" idx="1"/>
          </p:nvPr>
        </p:nvSpPr>
        <p:spPr>
          <a:xfrm>
            <a:off x="685800" y="3274177"/>
            <a:ext cx="7772400" cy="327900"/>
          </a:xfrm>
          <a:prstGeom prst="rect">
            <a:avLst/>
          </a:prstGeom>
          <a:noFill/>
          <a:ln>
            <a:noFill/>
          </a:ln>
        </p:spPr>
        <p:txBody>
          <a:bodyPr spcFirstLastPara="1" wrap="square" lIns="83975" tIns="41975" rIns="83975" bIns="41975" anchor="t" anchorCtr="0">
            <a:normAutofit/>
          </a:bodyPr>
          <a:lstStyle>
            <a:lvl1pPr lvl="0" algn="ctr">
              <a:lnSpc>
                <a:spcPct val="90000"/>
              </a:lnSpc>
              <a:spcBef>
                <a:spcPts val="900"/>
              </a:spcBef>
              <a:spcAft>
                <a:spcPts val="0"/>
              </a:spcAft>
              <a:buClr>
                <a:srgbClr val="C40E3E"/>
              </a:buClr>
              <a:buSzPts val="1800"/>
              <a:buNone/>
              <a:defRPr sz="1800" b="1">
                <a:solidFill>
                  <a:srgbClr val="C40E3E"/>
                </a:solidFill>
                <a:latin typeface="Calibri"/>
                <a:ea typeface="Calibri"/>
                <a:cs typeface="Calibri"/>
                <a:sym typeface="Calibri"/>
              </a:defRPr>
            </a:lvl1pPr>
            <a:lvl2pPr lvl="1" algn="ctr">
              <a:lnSpc>
                <a:spcPct val="90000"/>
              </a:lnSpc>
              <a:spcBef>
                <a:spcPts val="500"/>
              </a:spcBef>
              <a:spcAft>
                <a:spcPts val="0"/>
              </a:spcAft>
              <a:buClr>
                <a:srgbClr val="262626"/>
              </a:buClr>
              <a:buSzPts val="1800"/>
              <a:buNone/>
              <a:defRPr sz="1800"/>
            </a:lvl2pPr>
            <a:lvl3pPr lvl="2" algn="ctr">
              <a:lnSpc>
                <a:spcPct val="90000"/>
              </a:lnSpc>
              <a:spcBef>
                <a:spcPts val="500"/>
              </a:spcBef>
              <a:spcAft>
                <a:spcPts val="0"/>
              </a:spcAft>
              <a:buClr>
                <a:srgbClr val="262626"/>
              </a:buClr>
              <a:buSzPts val="1700"/>
              <a:buNone/>
              <a:defRPr sz="1700"/>
            </a:lvl3pPr>
            <a:lvl4pPr lvl="3" algn="ctr">
              <a:lnSpc>
                <a:spcPct val="90000"/>
              </a:lnSpc>
              <a:spcBef>
                <a:spcPts val="500"/>
              </a:spcBef>
              <a:spcAft>
                <a:spcPts val="0"/>
              </a:spcAft>
              <a:buClr>
                <a:srgbClr val="262626"/>
              </a:buClr>
              <a:buSzPts val="1500"/>
              <a:buNone/>
              <a:defRPr sz="1500"/>
            </a:lvl4pPr>
            <a:lvl5pPr lvl="4" algn="ctr">
              <a:lnSpc>
                <a:spcPct val="90000"/>
              </a:lnSpc>
              <a:spcBef>
                <a:spcPts val="500"/>
              </a:spcBef>
              <a:spcAft>
                <a:spcPts val="0"/>
              </a:spcAft>
              <a:buClr>
                <a:srgbClr val="262626"/>
              </a:buClr>
              <a:buSzPts val="1500"/>
              <a:buNone/>
              <a:defRPr sz="1500"/>
            </a:lvl5pPr>
            <a:lvl6pPr lvl="5" algn="ctr">
              <a:lnSpc>
                <a:spcPct val="90000"/>
              </a:lnSpc>
              <a:spcBef>
                <a:spcPts val="500"/>
              </a:spcBef>
              <a:spcAft>
                <a:spcPts val="0"/>
              </a:spcAft>
              <a:buClr>
                <a:schemeClr val="dk1"/>
              </a:buClr>
              <a:buSzPts val="1500"/>
              <a:buNone/>
              <a:defRPr sz="1500"/>
            </a:lvl6pPr>
            <a:lvl7pPr lvl="6" algn="ctr">
              <a:lnSpc>
                <a:spcPct val="90000"/>
              </a:lnSpc>
              <a:spcBef>
                <a:spcPts val="500"/>
              </a:spcBef>
              <a:spcAft>
                <a:spcPts val="0"/>
              </a:spcAft>
              <a:buClr>
                <a:schemeClr val="dk1"/>
              </a:buClr>
              <a:buSzPts val="1500"/>
              <a:buNone/>
              <a:defRPr sz="1500"/>
            </a:lvl7pPr>
            <a:lvl8pPr lvl="7" algn="ctr">
              <a:lnSpc>
                <a:spcPct val="90000"/>
              </a:lnSpc>
              <a:spcBef>
                <a:spcPts val="500"/>
              </a:spcBef>
              <a:spcAft>
                <a:spcPts val="0"/>
              </a:spcAft>
              <a:buClr>
                <a:schemeClr val="dk1"/>
              </a:buClr>
              <a:buSzPts val="1500"/>
              <a:buNone/>
              <a:defRPr sz="1500"/>
            </a:lvl8pPr>
            <a:lvl9pPr lvl="8" algn="ctr">
              <a:lnSpc>
                <a:spcPct val="90000"/>
              </a:lnSpc>
              <a:spcBef>
                <a:spcPts val="500"/>
              </a:spcBef>
              <a:spcAft>
                <a:spcPts val="0"/>
              </a:spcAft>
              <a:buClr>
                <a:schemeClr val="dk1"/>
              </a:buClr>
              <a:buSzPts val="1500"/>
              <a:buNone/>
              <a:defRPr sz="1500"/>
            </a:lvl9pPr>
          </a:lstStyle>
          <a:p>
            <a:endParaRPr/>
          </a:p>
        </p:txBody>
      </p:sp>
      <p:sp>
        <p:nvSpPr>
          <p:cNvPr id="68" name="Google Shape;68;p15"/>
          <p:cNvSpPr txBox="1">
            <a:spLocks noGrp="1"/>
          </p:cNvSpPr>
          <p:nvPr>
            <p:ph type="body" idx="2"/>
          </p:nvPr>
        </p:nvSpPr>
        <p:spPr>
          <a:xfrm>
            <a:off x="685801" y="3726973"/>
            <a:ext cx="7772400" cy="300000"/>
          </a:xfrm>
          <a:prstGeom prst="rect">
            <a:avLst/>
          </a:prstGeom>
          <a:noFill/>
          <a:ln>
            <a:noFill/>
          </a:ln>
        </p:spPr>
        <p:txBody>
          <a:bodyPr spcFirstLastPara="1" wrap="square" lIns="83975" tIns="41975" rIns="83975" bIns="41975" anchor="t" anchorCtr="0">
            <a:noAutofit/>
          </a:bodyPr>
          <a:lstStyle>
            <a:lvl1pPr marL="457200" lvl="0" indent="-228600" algn="ctr">
              <a:lnSpc>
                <a:spcPct val="90000"/>
              </a:lnSpc>
              <a:spcBef>
                <a:spcPts val="900"/>
              </a:spcBef>
              <a:spcAft>
                <a:spcPts val="0"/>
              </a:spcAft>
              <a:buClr>
                <a:srgbClr val="C40E3E"/>
              </a:buClr>
              <a:buSzPts val="1700"/>
              <a:buNone/>
              <a:defRPr sz="1700">
                <a:solidFill>
                  <a:srgbClr val="C40E3E"/>
                </a:solidFill>
                <a:latin typeface="Calibri"/>
                <a:ea typeface="Calibri"/>
                <a:cs typeface="Calibri"/>
                <a:sym typeface="Calibri"/>
              </a:defRPr>
            </a:lvl1pPr>
            <a:lvl2pPr marL="914400" lvl="1" indent="-336550" algn="l">
              <a:lnSpc>
                <a:spcPct val="90000"/>
              </a:lnSpc>
              <a:spcBef>
                <a:spcPts val="500"/>
              </a:spcBef>
              <a:spcAft>
                <a:spcPts val="0"/>
              </a:spcAft>
              <a:buClr>
                <a:srgbClr val="262626"/>
              </a:buClr>
              <a:buSzPts val="1700"/>
              <a:buChar char="•"/>
              <a:defRPr/>
            </a:lvl2pPr>
            <a:lvl3pPr marL="1371600" lvl="2" indent="-336550" algn="l">
              <a:lnSpc>
                <a:spcPct val="90000"/>
              </a:lnSpc>
              <a:spcBef>
                <a:spcPts val="500"/>
              </a:spcBef>
              <a:spcAft>
                <a:spcPts val="0"/>
              </a:spcAft>
              <a:buClr>
                <a:srgbClr val="262626"/>
              </a:buClr>
              <a:buSzPts val="1700"/>
              <a:buChar char="•"/>
              <a:defRPr/>
            </a:lvl3pPr>
            <a:lvl4pPr marL="1828800" lvl="3" indent="-336550" algn="l">
              <a:lnSpc>
                <a:spcPct val="90000"/>
              </a:lnSpc>
              <a:spcBef>
                <a:spcPts val="500"/>
              </a:spcBef>
              <a:spcAft>
                <a:spcPts val="0"/>
              </a:spcAft>
              <a:buClr>
                <a:srgbClr val="262626"/>
              </a:buClr>
              <a:buSzPts val="1700"/>
              <a:buChar char="•"/>
              <a:defRPr/>
            </a:lvl4pPr>
            <a:lvl5pPr marL="2286000" lvl="4" indent="-336550" algn="l">
              <a:lnSpc>
                <a:spcPct val="90000"/>
              </a:lnSpc>
              <a:spcBef>
                <a:spcPts val="500"/>
              </a:spcBef>
              <a:spcAft>
                <a:spcPts val="0"/>
              </a:spcAft>
              <a:buClr>
                <a:srgbClr val="262626"/>
              </a:buClr>
              <a:buSzPts val="1700"/>
              <a:buChar char="•"/>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pic>
        <p:nvPicPr>
          <p:cNvPr id="69" name="Google Shape;69;p15"/>
          <p:cNvPicPr preferRelativeResize="0"/>
          <p:nvPr/>
        </p:nvPicPr>
        <p:blipFill rotWithShape="1">
          <a:blip r:embed="rId5">
            <a:alphaModFix/>
          </a:blip>
          <a:srcRect/>
          <a:stretch/>
        </p:blipFill>
        <p:spPr>
          <a:xfrm>
            <a:off x="3956579" y="1463329"/>
            <a:ext cx="895093" cy="722828"/>
          </a:xfrm>
          <a:prstGeom prst="rect">
            <a:avLst/>
          </a:prstGeom>
          <a:noFill/>
          <a:ln>
            <a:noFill/>
          </a:ln>
        </p:spPr>
      </p:pic>
      <p:sp>
        <p:nvSpPr>
          <p:cNvPr id="70" name="Google Shape;70;p15"/>
          <p:cNvSpPr txBox="1">
            <a:spLocks noGrp="1"/>
          </p:cNvSpPr>
          <p:nvPr>
            <p:ph type="sldNum" idx="12"/>
          </p:nvPr>
        </p:nvSpPr>
        <p:spPr>
          <a:xfrm>
            <a:off x="8556784" y="4749851"/>
            <a:ext cx="548700" cy="393600"/>
          </a:xfrm>
          <a:prstGeom prst="rect">
            <a:avLst/>
          </a:prstGeom>
        </p:spPr>
        <p:txBody>
          <a:bodyPr spcFirstLastPara="1" wrap="square" lIns="83975" tIns="41975" rIns="83975" bIns="41975" anchor="t" anchorCtr="0">
            <a:noAutofit/>
          </a:bodyPr>
          <a:lstStyle>
            <a:lvl1pPr lvl="0" algn="r">
              <a:buNone/>
              <a:defRPr sz="1200">
                <a:solidFill>
                  <a:srgbClr val="C40E3E"/>
                </a:solidFill>
              </a:defRPr>
            </a:lvl1pPr>
            <a:lvl2pPr lvl="1" algn="r">
              <a:buNone/>
              <a:defRPr sz="1200">
                <a:solidFill>
                  <a:srgbClr val="C40E3E"/>
                </a:solidFill>
              </a:defRPr>
            </a:lvl2pPr>
            <a:lvl3pPr lvl="2" algn="r">
              <a:buNone/>
              <a:defRPr sz="1200">
                <a:solidFill>
                  <a:srgbClr val="C40E3E"/>
                </a:solidFill>
              </a:defRPr>
            </a:lvl3pPr>
            <a:lvl4pPr lvl="3" algn="r">
              <a:buNone/>
              <a:defRPr sz="1200">
                <a:solidFill>
                  <a:srgbClr val="C40E3E"/>
                </a:solidFill>
              </a:defRPr>
            </a:lvl4pPr>
            <a:lvl5pPr lvl="4" algn="r">
              <a:buNone/>
              <a:defRPr sz="1200">
                <a:solidFill>
                  <a:srgbClr val="C40E3E"/>
                </a:solidFill>
              </a:defRPr>
            </a:lvl5pPr>
            <a:lvl6pPr lvl="5" algn="r">
              <a:buNone/>
              <a:defRPr sz="1200">
                <a:solidFill>
                  <a:srgbClr val="C40E3E"/>
                </a:solidFill>
              </a:defRPr>
            </a:lvl6pPr>
            <a:lvl7pPr lvl="6" algn="r">
              <a:buNone/>
              <a:defRPr sz="1200">
                <a:solidFill>
                  <a:srgbClr val="C40E3E"/>
                </a:solidFill>
              </a:defRPr>
            </a:lvl7pPr>
            <a:lvl8pPr lvl="7" algn="r">
              <a:buNone/>
              <a:defRPr sz="1200">
                <a:solidFill>
                  <a:srgbClr val="C40E3E"/>
                </a:solidFill>
              </a:defRPr>
            </a:lvl8pPr>
            <a:lvl9pPr lvl="8" algn="r">
              <a:buNone/>
              <a:defRPr sz="1200">
                <a:solidFill>
                  <a:srgbClr val="C40E3E"/>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pter">
  <p:cSld name="Chapter">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2001838" y="2750344"/>
            <a:ext cx="7142100" cy="366600"/>
          </a:xfrm>
          <a:prstGeom prst="rect">
            <a:avLst/>
          </a:prstGeom>
          <a:noFill/>
          <a:ln>
            <a:noFill/>
          </a:ln>
        </p:spPr>
        <p:txBody>
          <a:bodyPr spcFirstLastPara="1" wrap="square" lIns="83975" tIns="41975" rIns="83975" bIns="41975" anchor="t" anchorCtr="0">
            <a:noAutofit/>
          </a:bodyPr>
          <a:lstStyle>
            <a:lvl1pPr marL="457200" lvl="0" indent="-228600" algn="l">
              <a:lnSpc>
                <a:spcPct val="90000"/>
              </a:lnSpc>
              <a:spcBef>
                <a:spcPts val="900"/>
              </a:spcBef>
              <a:spcAft>
                <a:spcPts val="0"/>
              </a:spcAft>
              <a:buClr>
                <a:srgbClr val="262626"/>
              </a:buClr>
              <a:buSzPts val="3200"/>
              <a:buNone/>
              <a:defRPr sz="3200" i="1"/>
            </a:lvl1pPr>
            <a:lvl2pPr marL="914400" lvl="1" indent="-336550" algn="l">
              <a:lnSpc>
                <a:spcPct val="90000"/>
              </a:lnSpc>
              <a:spcBef>
                <a:spcPts val="500"/>
              </a:spcBef>
              <a:spcAft>
                <a:spcPts val="0"/>
              </a:spcAft>
              <a:buClr>
                <a:srgbClr val="262626"/>
              </a:buClr>
              <a:buSzPts val="1700"/>
              <a:buChar char="•"/>
              <a:defRPr/>
            </a:lvl2pPr>
            <a:lvl3pPr marL="1371600" lvl="2" indent="-336550" algn="l">
              <a:lnSpc>
                <a:spcPct val="90000"/>
              </a:lnSpc>
              <a:spcBef>
                <a:spcPts val="500"/>
              </a:spcBef>
              <a:spcAft>
                <a:spcPts val="0"/>
              </a:spcAft>
              <a:buClr>
                <a:srgbClr val="262626"/>
              </a:buClr>
              <a:buSzPts val="1700"/>
              <a:buChar char="•"/>
              <a:defRPr/>
            </a:lvl3pPr>
            <a:lvl4pPr marL="1828800" lvl="3" indent="-336550" algn="l">
              <a:lnSpc>
                <a:spcPct val="90000"/>
              </a:lnSpc>
              <a:spcBef>
                <a:spcPts val="500"/>
              </a:spcBef>
              <a:spcAft>
                <a:spcPts val="0"/>
              </a:spcAft>
              <a:buClr>
                <a:srgbClr val="262626"/>
              </a:buClr>
              <a:buSzPts val="1700"/>
              <a:buChar char="•"/>
              <a:defRPr/>
            </a:lvl4pPr>
            <a:lvl5pPr marL="2286000" lvl="4" indent="-336550" algn="l">
              <a:lnSpc>
                <a:spcPct val="90000"/>
              </a:lnSpc>
              <a:spcBef>
                <a:spcPts val="500"/>
              </a:spcBef>
              <a:spcAft>
                <a:spcPts val="0"/>
              </a:spcAft>
              <a:buClr>
                <a:srgbClr val="262626"/>
              </a:buClr>
              <a:buSzPts val="1700"/>
              <a:buChar char="•"/>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sp>
        <p:nvSpPr>
          <p:cNvPr id="73" name="Google Shape;73;p16"/>
          <p:cNvSpPr txBox="1">
            <a:spLocks noGrp="1"/>
          </p:cNvSpPr>
          <p:nvPr>
            <p:ph type="body" idx="2"/>
          </p:nvPr>
        </p:nvSpPr>
        <p:spPr>
          <a:xfrm>
            <a:off x="2001838" y="3186531"/>
            <a:ext cx="7142100" cy="701100"/>
          </a:xfrm>
          <a:prstGeom prst="rect">
            <a:avLst/>
          </a:prstGeom>
          <a:noFill/>
          <a:ln>
            <a:noFill/>
          </a:ln>
        </p:spPr>
        <p:txBody>
          <a:bodyPr spcFirstLastPara="1" wrap="square" lIns="83975" tIns="41975" rIns="83975" bIns="41975" anchor="t" anchorCtr="0">
            <a:normAutofit/>
          </a:bodyPr>
          <a:lstStyle>
            <a:lvl1pPr marL="457200" lvl="0" indent="-228600" algn="l">
              <a:lnSpc>
                <a:spcPct val="90000"/>
              </a:lnSpc>
              <a:spcBef>
                <a:spcPts val="900"/>
              </a:spcBef>
              <a:spcAft>
                <a:spcPts val="0"/>
              </a:spcAft>
              <a:buClr>
                <a:srgbClr val="262626"/>
              </a:buClr>
              <a:buSzPts val="4100"/>
              <a:buNone/>
              <a:defRPr sz="4100" b="1"/>
            </a:lvl1pPr>
            <a:lvl2pPr marL="914400" lvl="1" indent="-336550" algn="l">
              <a:lnSpc>
                <a:spcPct val="90000"/>
              </a:lnSpc>
              <a:spcBef>
                <a:spcPts val="500"/>
              </a:spcBef>
              <a:spcAft>
                <a:spcPts val="0"/>
              </a:spcAft>
              <a:buClr>
                <a:srgbClr val="262626"/>
              </a:buClr>
              <a:buSzPts val="1700"/>
              <a:buChar char="•"/>
              <a:defRPr/>
            </a:lvl2pPr>
            <a:lvl3pPr marL="1371600" lvl="2" indent="-336550" algn="l">
              <a:lnSpc>
                <a:spcPct val="90000"/>
              </a:lnSpc>
              <a:spcBef>
                <a:spcPts val="500"/>
              </a:spcBef>
              <a:spcAft>
                <a:spcPts val="0"/>
              </a:spcAft>
              <a:buClr>
                <a:srgbClr val="262626"/>
              </a:buClr>
              <a:buSzPts val="1700"/>
              <a:buChar char="•"/>
              <a:defRPr/>
            </a:lvl3pPr>
            <a:lvl4pPr marL="1828800" lvl="3" indent="-336550" algn="l">
              <a:lnSpc>
                <a:spcPct val="90000"/>
              </a:lnSpc>
              <a:spcBef>
                <a:spcPts val="500"/>
              </a:spcBef>
              <a:spcAft>
                <a:spcPts val="0"/>
              </a:spcAft>
              <a:buClr>
                <a:srgbClr val="262626"/>
              </a:buClr>
              <a:buSzPts val="1700"/>
              <a:buChar char="•"/>
              <a:defRPr/>
            </a:lvl4pPr>
            <a:lvl5pPr marL="2286000" lvl="4" indent="-336550" algn="l">
              <a:lnSpc>
                <a:spcPct val="90000"/>
              </a:lnSpc>
              <a:spcBef>
                <a:spcPts val="500"/>
              </a:spcBef>
              <a:spcAft>
                <a:spcPts val="0"/>
              </a:spcAft>
              <a:buClr>
                <a:srgbClr val="262626"/>
              </a:buClr>
              <a:buSzPts val="1700"/>
              <a:buChar char="•"/>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cxnSp>
        <p:nvCxnSpPr>
          <p:cNvPr id="74" name="Google Shape;74;p16"/>
          <p:cNvCxnSpPr/>
          <p:nvPr/>
        </p:nvCxnSpPr>
        <p:spPr>
          <a:xfrm>
            <a:off x="2001838" y="3185662"/>
            <a:ext cx="7142100" cy="0"/>
          </a:xfrm>
          <a:prstGeom prst="straightConnector1">
            <a:avLst/>
          </a:prstGeom>
          <a:noFill/>
          <a:ln w="28575" cap="flat" cmpd="sng">
            <a:solidFill>
              <a:srgbClr val="C40E3E"/>
            </a:solidFill>
            <a:prstDash val="solid"/>
            <a:round/>
            <a:headEnd type="none" w="sm" len="sm"/>
            <a:tailEnd type="none" w="sm" len="sm"/>
          </a:ln>
        </p:spPr>
      </p:cxnSp>
      <p:sp>
        <p:nvSpPr>
          <p:cNvPr id="75" name="Google Shape;75;p16"/>
          <p:cNvSpPr txBox="1">
            <a:spLocks noGrp="1"/>
          </p:cNvSpPr>
          <p:nvPr>
            <p:ph type="sldNum" idx="12"/>
          </p:nvPr>
        </p:nvSpPr>
        <p:spPr>
          <a:xfrm>
            <a:off x="8556784" y="4749851"/>
            <a:ext cx="548700" cy="393600"/>
          </a:xfrm>
          <a:prstGeom prst="rect">
            <a:avLst/>
          </a:prstGeom>
        </p:spPr>
        <p:txBody>
          <a:bodyPr spcFirstLastPara="1" wrap="square" lIns="83975" tIns="41975" rIns="83975" bIns="41975" anchor="t" anchorCtr="0">
            <a:noAutofit/>
          </a:bodyPr>
          <a:lstStyle>
            <a:lvl1pPr lvl="0" algn="r">
              <a:buNone/>
              <a:defRPr sz="1200">
                <a:solidFill>
                  <a:srgbClr val="262626"/>
                </a:solidFill>
              </a:defRPr>
            </a:lvl1pPr>
            <a:lvl2pPr lvl="1" algn="r">
              <a:buNone/>
              <a:defRPr sz="1200">
                <a:solidFill>
                  <a:srgbClr val="262626"/>
                </a:solidFill>
              </a:defRPr>
            </a:lvl2pPr>
            <a:lvl3pPr lvl="2" algn="r">
              <a:buNone/>
              <a:defRPr sz="1200">
                <a:solidFill>
                  <a:srgbClr val="262626"/>
                </a:solidFill>
              </a:defRPr>
            </a:lvl3pPr>
            <a:lvl4pPr lvl="3" algn="r">
              <a:buNone/>
              <a:defRPr sz="1200">
                <a:solidFill>
                  <a:srgbClr val="262626"/>
                </a:solidFill>
              </a:defRPr>
            </a:lvl4pPr>
            <a:lvl5pPr lvl="4" algn="r">
              <a:buNone/>
              <a:defRPr sz="1200">
                <a:solidFill>
                  <a:srgbClr val="262626"/>
                </a:solidFill>
              </a:defRPr>
            </a:lvl5pPr>
            <a:lvl6pPr lvl="5" algn="r">
              <a:buNone/>
              <a:defRPr sz="1200">
                <a:solidFill>
                  <a:srgbClr val="262626"/>
                </a:solidFill>
              </a:defRPr>
            </a:lvl6pPr>
            <a:lvl7pPr lvl="6" algn="r">
              <a:buNone/>
              <a:defRPr sz="1200">
                <a:solidFill>
                  <a:srgbClr val="262626"/>
                </a:solidFill>
              </a:defRPr>
            </a:lvl7pPr>
            <a:lvl8pPr lvl="7" algn="r">
              <a:buNone/>
              <a:defRPr sz="1200">
                <a:solidFill>
                  <a:srgbClr val="262626"/>
                </a:solidFill>
              </a:defRPr>
            </a:lvl8pPr>
            <a:lvl9pPr lvl="8" algn="r">
              <a:buNone/>
              <a:defRPr sz="12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lvl1pPr lvl="0" algn="l">
              <a:lnSpc>
                <a:spcPct val="90000"/>
              </a:lnSpc>
              <a:spcBef>
                <a:spcPts val="0"/>
              </a:spcBef>
              <a:spcAft>
                <a:spcPts val="0"/>
              </a:spcAft>
              <a:buClr>
                <a:schemeClr val="dk1"/>
              </a:buClr>
              <a:buSzPts val="5500"/>
              <a:buFont typeface="Calibri"/>
              <a:buNone/>
              <a:defRPr sz="5500"/>
            </a:lvl1pPr>
            <a:lvl2pPr lvl="1" algn="l">
              <a:lnSpc>
                <a:spcPct val="100000"/>
              </a:lnSpc>
              <a:spcBef>
                <a:spcPts val="0"/>
              </a:spcBef>
              <a:spcAft>
                <a:spcPts val="0"/>
              </a:spcAft>
              <a:buSzPts val="1300"/>
              <a:buNone/>
              <a:defRPr/>
            </a:lvl2pPr>
            <a:lvl3pPr lvl="2" algn="l">
              <a:lnSpc>
                <a:spcPct val="100000"/>
              </a:lnSpc>
              <a:spcBef>
                <a:spcPts val="0"/>
              </a:spcBef>
              <a:spcAft>
                <a:spcPts val="0"/>
              </a:spcAft>
              <a:buSzPts val="1300"/>
              <a:buNone/>
              <a:defRPr/>
            </a:lvl3pPr>
            <a:lvl4pPr lvl="3" algn="l">
              <a:lnSpc>
                <a:spcPct val="100000"/>
              </a:lnSpc>
              <a:spcBef>
                <a:spcPts val="0"/>
              </a:spcBef>
              <a:spcAft>
                <a:spcPts val="0"/>
              </a:spcAft>
              <a:buSzPts val="1300"/>
              <a:buNone/>
              <a:defRPr/>
            </a:lvl4pPr>
            <a:lvl5pPr lvl="4" algn="l">
              <a:lnSpc>
                <a:spcPct val="100000"/>
              </a:lnSpc>
              <a:spcBef>
                <a:spcPts val="0"/>
              </a:spcBef>
              <a:spcAft>
                <a:spcPts val="0"/>
              </a:spcAft>
              <a:buSzPts val="1300"/>
              <a:buNone/>
              <a:defRPr/>
            </a:lvl5pPr>
            <a:lvl6pPr lvl="5" algn="l">
              <a:lnSpc>
                <a:spcPct val="100000"/>
              </a:lnSpc>
              <a:spcBef>
                <a:spcPts val="0"/>
              </a:spcBef>
              <a:spcAft>
                <a:spcPts val="0"/>
              </a:spcAft>
              <a:buSzPts val="1300"/>
              <a:buNone/>
              <a:defRPr/>
            </a:lvl6pPr>
            <a:lvl7pPr lvl="6" algn="l">
              <a:lnSpc>
                <a:spcPct val="100000"/>
              </a:lnSpc>
              <a:spcBef>
                <a:spcPts val="0"/>
              </a:spcBef>
              <a:spcAft>
                <a:spcPts val="0"/>
              </a:spcAft>
              <a:buSzPts val="1300"/>
              <a:buNone/>
              <a:defRPr/>
            </a:lvl7pPr>
            <a:lvl8pPr lvl="7" algn="l">
              <a:lnSpc>
                <a:spcPct val="100000"/>
              </a:lnSpc>
              <a:spcBef>
                <a:spcPts val="0"/>
              </a:spcBef>
              <a:spcAft>
                <a:spcPts val="0"/>
              </a:spcAft>
              <a:buSzPts val="1300"/>
              <a:buNone/>
              <a:defRPr/>
            </a:lvl8pPr>
            <a:lvl9pPr lvl="8" algn="l">
              <a:lnSpc>
                <a:spcPct val="100000"/>
              </a:lnSpc>
              <a:spcBef>
                <a:spcPts val="0"/>
              </a:spcBef>
              <a:spcAft>
                <a:spcPts val="0"/>
              </a:spcAft>
              <a:buSzPts val="1300"/>
              <a:buNone/>
              <a:defRPr/>
            </a:lvl9pPr>
          </a:lstStyle>
          <a:p>
            <a:endParaRPr/>
          </a:p>
        </p:txBody>
      </p:sp>
      <p:sp>
        <p:nvSpPr>
          <p:cNvPr id="78" name="Google Shape;78;p17"/>
          <p:cNvSpPr txBox="1">
            <a:spLocks noGrp="1"/>
          </p:cNvSpPr>
          <p:nvPr>
            <p:ph type="body" idx="1"/>
          </p:nvPr>
        </p:nvSpPr>
        <p:spPr>
          <a:xfrm>
            <a:off x="623888" y="3442098"/>
            <a:ext cx="7886700" cy="1125000"/>
          </a:xfrm>
          <a:prstGeom prst="rect">
            <a:avLst/>
          </a:prstGeom>
          <a:noFill/>
          <a:ln>
            <a:noFill/>
          </a:ln>
        </p:spPr>
        <p:txBody>
          <a:bodyPr spcFirstLastPara="1" wrap="square" lIns="83975" tIns="41975" rIns="83975" bIns="41975" anchor="t" anchorCtr="0">
            <a:normAutofit/>
          </a:bodyPr>
          <a:lstStyle>
            <a:lvl1pPr marL="457200" lvl="0" indent="-228600" algn="l">
              <a:lnSpc>
                <a:spcPct val="90000"/>
              </a:lnSpc>
              <a:spcBef>
                <a:spcPts val="900"/>
              </a:spcBef>
              <a:spcAft>
                <a:spcPts val="0"/>
              </a:spcAft>
              <a:buClr>
                <a:schemeClr val="dk1"/>
              </a:buClr>
              <a:buSzPts val="2200"/>
              <a:buNone/>
              <a:defRPr sz="2200">
                <a:solidFill>
                  <a:schemeClr val="dk1"/>
                </a:solidFill>
              </a:defRPr>
            </a:lvl1pPr>
            <a:lvl2pPr marL="914400" lvl="1" indent="-228600" algn="l">
              <a:lnSpc>
                <a:spcPct val="90000"/>
              </a:lnSpc>
              <a:spcBef>
                <a:spcPts val="500"/>
              </a:spcBef>
              <a:spcAft>
                <a:spcPts val="0"/>
              </a:spcAft>
              <a:buClr>
                <a:srgbClr val="888888"/>
              </a:buClr>
              <a:buSzPts val="1800"/>
              <a:buNone/>
              <a:defRPr sz="1800">
                <a:solidFill>
                  <a:srgbClr val="888888"/>
                </a:solidFill>
              </a:defRPr>
            </a:lvl2pPr>
            <a:lvl3pPr marL="1371600" lvl="2" indent="-228600" algn="l">
              <a:lnSpc>
                <a:spcPct val="90000"/>
              </a:lnSpc>
              <a:spcBef>
                <a:spcPts val="500"/>
              </a:spcBef>
              <a:spcAft>
                <a:spcPts val="0"/>
              </a:spcAft>
              <a:buClr>
                <a:srgbClr val="888888"/>
              </a:buClr>
              <a:buSzPts val="1700"/>
              <a:buNone/>
              <a:defRPr sz="1700">
                <a:solidFill>
                  <a:srgbClr val="888888"/>
                </a:solidFill>
              </a:defRPr>
            </a:lvl3pPr>
            <a:lvl4pPr marL="1828800" lvl="3" indent="-228600" algn="l">
              <a:lnSpc>
                <a:spcPct val="90000"/>
              </a:lnSpc>
              <a:spcBef>
                <a:spcPts val="500"/>
              </a:spcBef>
              <a:spcAft>
                <a:spcPts val="0"/>
              </a:spcAft>
              <a:buClr>
                <a:srgbClr val="888888"/>
              </a:buClr>
              <a:buSzPts val="1500"/>
              <a:buNone/>
              <a:defRPr sz="1500">
                <a:solidFill>
                  <a:srgbClr val="888888"/>
                </a:solidFill>
              </a:defRPr>
            </a:lvl4pPr>
            <a:lvl5pPr marL="2286000" lvl="4" indent="-228600" algn="l">
              <a:lnSpc>
                <a:spcPct val="90000"/>
              </a:lnSpc>
              <a:spcBef>
                <a:spcPts val="500"/>
              </a:spcBef>
              <a:spcAft>
                <a:spcPts val="0"/>
              </a:spcAft>
              <a:buClr>
                <a:srgbClr val="888888"/>
              </a:buClr>
              <a:buSzPts val="1500"/>
              <a:buNone/>
              <a:defRPr sz="1500">
                <a:solidFill>
                  <a:srgbClr val="888888"/>
                </a:solidFill>
              </a:defRPr>
            </a:lvl5pPr>
            <a:lvl6pPr marL="2743200" lvl="5" indent="-228600" algn="l">
              <a:lnSpc>
                <a:spcPct val="90000"/>
              </a:lnSpc>
              <a:spcBef>
                <a:spcPts val="500"/>
              </a:spcBef>
              <a:spcAft>
                <a:spcPts val="0"/>
              </a:spcAft>
              <a:buClr>
                <a:srgbClr val="888888"/>
              </a:buClr>
              <a:buSzPts val="1500"/>
              <a:buNone/>
              <a:defRPr sz="1500">
                <a:solidFill>
                  <a:srgbClr val="888888"/>
                </a:solidFill>
              </a:defRPr>
            </a:lvl6pPr>
            <a:lvl7pPr marL="3200400" lvl="6" indent="-228600" algn="l">
              <a:lnSpc>
                <a:spcPct val="90000"/>
              </a:lnSpc>
              <a:spcBef>
                <a:spcPts val="500"/>
              </a:spcBef>
              <a:spcAft>
                <a:spcPts val="0"/>
              </a:spcAft>
              <a:buClr>
                <a:srgbClr val="888888"/>
              </a:buClr>
              <a:buSzPts val="1500"/>
              <a:buNone/>
              <a:defRPr sz="1500">
                <a:solidFill>
                  <a:srgbClr val="888888"/>
                </a:solidFill>
              </a:defRPr>
            </a:lvl7pPr>
            <a:lvl8pPr marL="3657600" lvl="7" indent="-228600" algn="l">
              <a:lnSpc>
                <a:spcPct val="90000"/>
              </a:lnSpc>
              <a:spcBef>
                <a:spcPts val="500"/>
              </a:spcBef>
              <a:spcAft>
                <a:spcPts val="0"/>
              </a:spcAft>
              <a:buClr>
                <a:srgbClr val="888888"/>
              </a:buClr>
              <a:buSzPts val="1500"/>
              <a:buNone/>
              <a:defRPr sz="1500">
                <a:solidFill>
                  <a:srgbClr val="888888"/>
                </a:solidFill>
              </a:defRPr>
            </a:lvl8pPr>
            <a:lvl9pPr marL="4114800" lvl="8" indent="-228600" algn="l">
              <a:lnSpc>
                <a:spcPct val="90000"/>
              </a:lnSpc>
              <a:spcBef>
                <a:spcPts val="500"/>
              </a:spcBef>
              <a:spcAft>
                <a:spcPts val="0"/>
              </a:spcAft>
              <a:buClr>
                <a:srgbClr val="888888"/>
              </a:buClr>
              <a:buSzPts val="1500"/>
              <a:buNone/>
              <a:defRPr sz="1500">
                <a:solidFill>
                  <a:srgbClr val="888888"/>
                </a:solidFill>
              </a:defRPr>
            </a:lvl9pPr>
          </a:lstStyle>
          <a:p>
            <a:endParaRPr/>
          </a:p>
        </p:txBody>
      </p:sp>
      <p:sp>
        <p:nvSpPr>
          <p:cNvPr id="79" name="Google Shape;79;p17"/>
          <p:cNvSpPr txBox="1">
            <a:spLocks noGrp="1"/>
          </p:cNvSpPr>
          <p:nvPr>
            <p:ph type="sldNum" idx="12"/>
          </p:nvPr>
        </p:nvSpPr>
        <p:spPr>
          <a:xfrm>
            <a:off x="516752" y="4614371"/>
            <a:ext cx="499500" cy="273900"/>
          </a:xfrm>
          <a:prstGeom prst="rect">
            <a:avLst/>
          </a:prstGeom>
          <a:noFill/>
          <a:ln>
            <a:noFill/>
          </a:ln>
        </p:spPr>
        <p:txBody>
          <a:bodyPr spcFirstLastPara="1" wrap="square" lIns="83975" tIns="41975" rIns="83975" bIns="41975" anchor="ctr" anchorCtr="0">
            <a:noAutofit/>
          </a:bodyPr>
          <a:lstStyle>
            <a:lvl1pPr marL="0" marR="0" lvl="0"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cxnSp>
        <p:nvCxnSpPr>
          <p:cNvPr id="80" name="Google Shape;80;p17"/>
          <p:cNvCxnSpPr/>
          <p:nvPr/>
        </p:nvCxnSpPr>
        <p:spPr>
          <a:xfrm>
            <a:off x="623888" y="3444942"/>
            <a:ext cx="78867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8650" y="273844"/>
            <a:ext cx="7886700" cy="994200"/>
          </a:xfrm>
          <a:prstGeom prst="rect">
            <a:avLst/>
          </a:prstGeom>
          <a:noFill/>
          <a:ln>
            <a:noFill/>
          </a:ln>
        </p:spPr>
        <p:txBody>
          <a:bodyPr spcFirstLastPara="1" wrap="square" lIns="83975" tIns="41975" rIns="83975" bIns="41975" anchor="ctr" anchorCtr="0">
            <a:normAutofit/>
          </a:bodyPr>
          <a:lstStyle>
            <a:lvl1pPr lvl="0" algn="l">
              <a:lnSpc>
                <a:spcPct val="90000"/>
              </a:lnSpc>
              <a:spcBef>
                <a:spcPts val="0"/>
              </a:spcBef>
              <a:spcAft>
                <a:spcPts val="0"/>
              </a:spcAft>
              <a:buClr>
                <a:schemeClr val="dk1"/>
              </a:buClr>
              <a:buSzPts val="1700"/>
              <a:buNone/>
              <a:defRPr/>
            </a:lvl1pPr>
            <a:lvl2pPr lvl="1" algn="l">
              <a:lnSpc>
                <a:spcPct val="100000"/>
              </a:lnSpc>
              <a:spcBef>
                <a:spcPts val="0"/>
              </a:spcBef>
              <a:spcAft>
                <a:spcPts val="0"/>
              </a:spcAft>
              <a:buSzPts val="1300"/>
              <a:buNone/>
              <a:defRPr/>
            </a:lvl2pPr>
            <a:lvl3pPr lvl="2" algn="l">
              <a:lnSpc>
                <a:spcPct val="100000"/>
              </a:lnSpc>
              <a:spcBef>
                <a:spcPts val="0"/>
              </a:spcBef>
              <a:spcAft>
                <a:spcPts val="0"/>
              </a:spcAft>
              <a:buSzPts val="1300"/>
              <a:buNone/>
              <a:defRPr/>
            </a:lvl3pPr>
            <a:lvl4pPr lvl="3" algn="l">
              <a:lnSpc>
                <a:spcPct val="100000"/>
              </a:lnSpc>
              <a:spcBef>
                <a:spcPts val="0"/>
              </a:spcBef>
              <a:spcAft>
                <a:spcPts val="0"/>
              </a:spcAft>
              <a:buSzPts val="1300"/>
              <a:buNone/>
              <a:defRPr/>
            </a:lvl4pPr>
            <a:lvl5pPr lvl="4" algn="l">
              <a:lnSpc>
                <a:spcPct val="100000"/>
              </a:lnSpc>
              <a:spcBef>
                <a:spcPts val="0"/>
              </a:spcBef>
              <a:spcAft>
                <a:spcPts val="0"/>
              </a:spcAft>
              <a:buSzPts val="1300"/>
              <a:buNone/>
              <a:defRPr/>
            </a:lvl5pPr>
            <a:lvl6pPr lvl="5" algn="l">
              <a:lnSpc>
                <a:spcPct val="100000"/>
              </a:lnSpc>
              <a:spcBef>
                <a:spcPts val="0"/>
              </a:spcBef>
              <a:spcAft>
                <a:spcPts val="0"/>
              </a:spcAft>
              <a:buSzPts val="1300"/>
              <a:buNone/>
              <a:defRPr/>
            </a:lvl6pPr>
            <a:lvl7pPr lvl="6" algn="l">
              <a:lnSpc>
                <a:spcPct val="100000"/>
              </a:lnSpc>
              <a:spcBef>
                <a:spcPts val="0"/>
              </a:spcBef>
              <a:spcAft>
                <a:spcPts val="0"/>
              </a:spcAft>
              <a:buSzPts val="1300"/>
              <a:buNone/>
              <a:defRPr/>
            </a:lvl7pPr>
            <a:lvl8pPr lvl="7" algn="l">
              <a:lnSpc>
                <a:spcPct val="100000"/>
              </a:lnSpc>
              <a:spcBef>
                <a:spcPts val="0"/>
              </a:spcBef>
              <a:spcAft>
                <a:spcPts val="0"/>
              </a:spcAft>
              <a:buSzPts val="1300"/>
              <a:buNone/>
              <a:defRPr/>
            </a:lvl8pPr>
            <a:lvl9pPr lvl="8" algn="l">
              <a:lnSpc>
                <a:spcPct val="100000"/>
              </a:lnSpc>
              <a:spcBef>
                <a:spcPts val="0"/>
              </a:spcBef>
              <a:spcAft>
                <a:spcPts val="0"/>
              </a:spcAft>
              <a:buSzPts val="1300"/>
              <a:buNone/>
              <a:defRPr/>
            </a:lvl9pPr>
          </a:lstStyle>
          <a:p>
            <a:endParaRPr/>
          </a:p>
        </p:txBody>
      </p:sp>
      <p:sp>
        <p:nvSpPr>
          <p:cNvPr id="83" name="Google Shape;83;p18"/>
          <p:cNvSpPr txBox="1">
            <a:spLocks noGrp="1"/>
          </p:cNvSpPr>
          <p:nvPr>
            <p:ph type="body" idx="1"/>
          </p:nvPr>
        </p:nvSpPr>
        <p:spPr>
          <a:xfrm>
            <a:off x="628650" y="1369219"/>
            <a:ext cx="3886200" cy="3263400"/>
          </a:xfrm>
          <a:prstGeom prst="rect">
            <a:avLst/>
          </a:prstGeom>
          <a:noFill/>
          <a:ln>
            <a:noFill/>
          </a:ln>
        </p:spPr>
        <p:txBody>
          <a:bodyPr spcFirstLastPara="1" wrap="square" lIns="83975" tIns="41975" rIns="83975" bIns="41975" anchor="t" anchorCtr="0">
            <a:normAutofit/>
          </a:bodyPr>
          <a:lstStyle>
            <a:lvl1pPr marL="457200" lvl="0" indent="-336550" algn="l">
              <a:lnSpc>
                <a:spcPct val="90000"/>
              </a:lnSpc>
              <a:spcBef>
                <a:spcPts val="900"/>
              </a:spcBef>
              <a:spcAft>
                <a:spcPts val="0"/>
              </a:spcAft>
              <a:buClr>
                <a:srgbClr val="262626"/>
              </a:buClr>
              <a:buSzPts val="1700"/>
              <a:buChar char="•"/>
              <a:defRPr/>
            </a:lvl1pPr>
            <a:lvl2pPr marL="914400" lvl="1" indent="-336550" algn="l">
              <a:lnSpc>
                <a:spcPct val="90000"/>
              </a:lnSpc>
              <a:spcBef>
                <a:spcPts val="500"/>
              </a:spcBef>
              <a:spcAft>
                <a:spcPts val="0"/>
              </a:spcAft>
              <a:buClr>
                <a:srgbClr val="262626"/>
              </a:buClr>
              <a:buSzPts val="1700"/>
              <a:buChar char="•"/>
              <a:defRPr/>
            </a:lvl2pPr>
            <a:lvl3pPr marL="1371600" lvl="2" indent="-336550" algn="l">
              <a:lnSpc>
                <a:spcPct val="90000"/>
              </a:lnSpc>
              <a:spcBef>
                <a:spcPts val="500"/>
              </a:spcBef>
              <a:spcAft>
                <a:spcPts val="0"/>
              </a:spcAft>
              <a:buClr>
                <a:srgbClr val="262626"/>
              </a:buClr>
              <a:buSzPts val="1700"/>
              <a:buChar char="•"/>
              <a:defRPr/>
            </a:lvl3pPr>
            <a:lvl4pPr marL="1828800" lvl="3" indent="-336550" algn="l">
              <a:lnSpc>
                <a:spcPct val="90000"/>
              </a:lnSpc>
              <a:spcBef>
                <a:spcPts val="500"/>
              </a:spcBef>
              <a:spcAft>
                <a:spcPts val="0"/>
              </a:spcAft>
              <a:buClr>
                <a:srgbClr val="262626"/>
              </a:buClr>
              <a:buSzPts val="1700"/>
              <a:buChar char="•"/>
              <a:defRPr/>
            </a:lvl4pPr>
            <a:lvl5pPr marL="2286000" lvl="4" indent="-336550" algn="l">
              <a:lnSpc>
                <a:spcPct val="90000"/>
              </a:lnSpc>
              <a:spcBef>
                <a:spcPts val="500"/>
              </a:spcBef>
              <a:spcAft>
                <a:spcPts val="0"/>
              </a:spcAft>
              <a:buClr>
                <a:srgbClr val="262626"/>
              </a:buClr>
              <a:buSzPts val="1700"/>
              <a:buChar char="•"/>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sp>
        <p:nvSpPr>
          <p:cNvPr id="84" name="Google Shape;84;p18"/>
          <p:cNvSpPr txBox="1">
            <a:spLocks noGrp="1"/>
          </p:cNvSpPr>
          <p:nvPr>
            <p:ph type="body" idx="2"/>
          </p:nvPr>
        </p:nvSpPr>
        <p:spPr>
          <a:xfrm>
            <a:off x="4629150" y="1369219"/>
            <a:ext cx="3886200" cy="3263400"/>
          </a:xfrm>
          <a:prstGeom prst="rect">
            <a:avLst/>
          </a:prstGeom>
          <a:noFill/>
          <a:ln>
            <a:noFill/>
          </a:ln>
        </p:spPr>
        <p:txBody>
          <a:bodyPr spcFirstLastPara="1" wrap="square" lIns="83975" tIns="41975" rIns="83975" bIns="41975" anchor="t" anchorCtr="0">
            <a:normAutofit/>
          </a:bodyPr>
          <a:lstStyle>
            <a:lvl1pPr marL="457200" lvl="0" indent="-336550" algn="l">
              <a:lnSpc>
                <a:spcPct val="90000"/>
              </a:lnSpc>
              <a:spcBef>
                <a:spcPts val="900"/>
              </a:spcBef>
              <a:spcAft>
                <a:spcPts val="0"/>
              </a:spcAft>
              <a:buClr>
                <a:srgbClr val="262626"/>
              </a:buClr>
              <a:buSzPts val="1700"/>
              <a:buChar char="•"/>
              <a:defRPr/>
            </a:lvl1pPr>
            <a:lvl2pPr marL="914400" lvl="1" indent="-336550" algn="l">
              <a:lnSpc>
                <a:spcPct val="90000"/>
              </a:lnSpc>
              <a:spcBef>
                <a:spcPts val="500"/>
              </a:spcBef>
              <a:spcAft>
                <a:spcPts val="0"/>
              </a:spcAft>
              <a:buClr>
                <a:srgbClr val="262626"/>
              </a:buClr>
              <a:buSzPts val="1700"/>
              <a:buChar char="•"/>
              <a:defRPr/>
            </a:lvl2pPr>
            <a:lvl3pPr marL="1371600" lvl="2" indent="-336550" algn="l">
              <a:lnSpc>
                <a:spcPct val="90000"/>
              </a:lnSpc>
              <a:spcBef>
                <a:spcPts val="500"/>
              </a:spcBef>
              <a:spcAft>
                <a:spcPts val="0"/>
              </a:spcAft>
              <a:buClr>
                <a:srgbClr val="262626"/>
              </a:buClr>
              <a:buSzPts val="1700"/>
              <a:buChar char="•"/>
              <a:defRPr/>
            </a:lvl3pPr>
            <a:lvl4pPr marL="1828800" lvl="3" indent="-336550" algn="l">
              <a:lnSpc>
                <a:spcPct val="90000"/>
              </a:lnSpc>
              <a:spcBef>
                <a:spcPts val="500"/>
              </a:spcBef>
              <a:spcAft>
                <a:spcPts val="0"/>
              </a:spcAft>
              <a:buClr>
                <a:srgbClr val="262626"/>
              </a:buClr>
              <a:buSzPts val="1700"/>
              <a:buChar char="•"/>
              <a:defRPr/>
            </a:lvl4pPr>
            <a:lvl5pPr marL="2286000" lvl="4" indent="-336550" algn="l">
              <a:lnSpc>
                <a:spcPct val="90000"/>
              </a:lnSpc>
              <a:spcBef>
                <a:spcPts val="500"/>
              </a:spcBef>
              <a:spcAft>
                <a:spcPts val="0"/>
              </a:spcAft>
              <a:buClr>
                <a:srgbClr val="262626"/>
              </a:buClr>
              <a:buSzPts val="1700"/>
              <a:buChar char="•"/>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sp>
        <p:nvSpPr>
          <p:cNvPr id="85" name="Google Shape;85;p18"/>
          <p:cNvSpPr txBox="1">
            <a:spLocks noGrp="1"/>
          </p:cNvSpPr>
          <p:nvPr>
            <p:ph type="sldNum" idx="12"/>
          </p:nvPr>
        </p:nvSpPr>
        <p:spPr>
          <a:xfrm>
            <a:off x="516752" y="4614371"/>
            <a:ext cx="499500" cy="273900"/>
          </a:xfrm>
          <a:prstGeom prst="rect">
            <a:avLst/>
          </a:prstGeom>
          <a:noFill/>
          <a:ln>
            <a:noFill/>
          </a:ln>
        </p:spPr>
        <p:txBody>
          <a:bodyPr spcFirstLastPara="1" wrap="square" lIns="83975" tIns="41975" rIns="83975" bIns="41975" anchor="ctr" anchorCtr="0">
            <a:noAutofit/>
          </a:bodyPr>
          <a:lstStyle>
            <a:lvl1pPr marL="0" marR="0" lvl="0"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cxnSp>
        <p:nvCxnSpPr>
          <p:cNvPr id="86" name="Google Shape;86;p18"/>
          <p:cNvCxnSpPr/>
          <p:nvPr/>
        </p:nvCxnSpPr>
        <p:spPr>
          <a:xfrm>
            <a:off x="739036" y="1045636"/>
            <a:ext cx="84048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629841" y="273844"/>
            <a:ext cx="7886700" cy="994200"/>
          </a:xfrm>
          <a:prstGeom prst="rect">
            <a:avLst/>
          </a:prstGeom>
          <a:noFill/>
          <a:ln>
            <a:noFill/>
          </a:ln>
        </p:spPr>
        <p:txBody>
          <a:bodyPr spcFirstLastPara="1" wrap="square" lIns="83975" tIns="41975" rIns="83975" bIns="41975" anchor="ctr" anchorCtr="0">
            <a:normAutofit/>
          </a:bodyPr>
          <a:lstStyle>
            <a:lvl1pPr lvl="0" algn="l">
              <a:lnSpc>
                <a:spcPct val="90000"/>
              </a:lnSpc>
              <a:spcBef>
                <a:spcPts val="0"/>
              </a:spcBef>
              <a:spcAft>
                <a:spcPts val="0"/>
              </a:spcAft>
              <a:buClr>
                <a:schemeClr val="dk1"/>
              </a:buClr>
              <a:buSzPts val="1700"/>
              <a:buNone/>
              <a:defRPr/>
            </a:lvl1pPr>
            <a:lvl2pPr lvl="1" algn="l">
              <a:lnSpc>
                <a:spcPct val="100000"/>
              </a:lnSpc>
              <a:spcBef>
                <a:spcPts val="0"/>
              </a:spcBef>
              <a:spcAft>
                <a:spcPts val="0"/>
              </a:spcAft>
              <a:buSzPts val="1300"/>
              <a:buNone/>
              <a:defRPr/>
            </a:lvl2pPr>
            <a:lvl3pPr lvl="2" algn="l">
              <a:lnSpc>
                <a:spcPct val="100000"/>
              </a:lnSpc>
              <a:spcBef>
                <a:spcPts val="0"/>
              </a:spcBef>
              <a:spcAft>
                <a:spcPts val="0"/>
              </a:spcAft>
              <a:buSzPts val="1300"/>
              <a:buNone/>
              <a:defRPr/>
            </a:lvl3pPr>
            <a:lvl4pPr lvl="3" algn="l">
              <a:lnSpc>
                <a:spcPct val="100000"/>
              </a:lnSpc>
              <a:spcBef>
                <a:spcPts val="0"/>
              </a:spcBef>
              <a:spcAft>
                <a:spcPts val="0"/>
              </a:spcAft>
              <a:buSzPts val="1300"/>
              <a:buNone/>
              <a:defRPr/>
            </a:lvl4pPr>
            <a:lvl5pPr lvl="4" algn="l">
              <a:lnSpc>
                <a:spcPct val="100000"/>
              </a:lnSpc>
              <a:spcBef>
                <a:spcPts val="0"/>
              </a:spcBef>
              <a:spcAft>
                <a:spcPts val="0"/>
              </a:spcAft>
              <a:buSzPts val="1300"/>
              <a:buNone/>
              <a:defRPr/>
            </a:lvl5pPr>
            <a:lvl6pPr lvl="5" algn="l">
              <a:lnSpc>
                <a:spcPct val="100000"/>
              </a:lnSpc>
              <a:spcBef>
                <a:spcPts val="0"/>
              </a:spcBef>
              <a:spcAft>
                <a:spcPts val="0"/>
              </a:spcAft>
              <a:buSzPts val="1300"/>
              <a:buNone/>
              <a:defRPr/>
            </a:lvl6pPr>
            <a:lvl7pPr lvl="6" algn="l">
              <a:lnSpc>
                <a:spcPct val="100000"/>
              </a:lnSpc>
              <a:spcBef>
                <a:spcPts val="0"/>
              </a:spcBef>
              <a:spcAft>
                <a:spcPts val="0"/>
              </a:spcAft>
              <a:buSzPts val="1300"/>
              <a:buNone/>
              <a:defRPr/>
            </a:lvl7pPr>
            <a:lvl8pPr lvl="7" algn="l">
              <a:lnSpc>
                <a:spcPct val="100000"/>
              </a:lnSpc>
              <a:spcBef>
                <a:spcPts val="0"/>
              </a:spcBef>
              <a:spcAft>
                <a:spcPts val="0"/>
              </a:spcAft>
              <a:buSzPts val="1300"/>
              <a:buNone/>
              <a:defRPr/>
            </a:lvl8pPr>
            <a:lvl9pPr lvl="8" algn="l">
              <a:lnSpc>
                <a:spcPct val="100000"/>
              </a:lnSpc>
              <a:spcBef>
                <a:spcPts val="0"/>
              </a:spcBef>
              <a:spcAft>
                <a:spcPts val="0"/>
              </a:spcAft>
              <a:buSzPts val="1300"/>
              <a:buNone/>
              <a:defRPr/>
            </a:lvl9pPr>
          </a:lstStyle>
          <a:p>
            <a:endParaRPr/>
          </a:p>
        </p:txBody>
      </p:sp>
      <p:sp>
        <p:nvSpPr>
          <p:cNvPr id="89" name="Google Shape;89;p19"/>
          <p:cNvSpPr txBox="1">
            <a:spLocks noGrp="1"/>
          </p:cNvSpPr>
          <p:nvPr>
            <p:ph type="body" idx="1"/>
          </p:nvPr>
        </p:nvSpPr>
        <p:spPr>
          <a:xfrm>
            <a:off x="629842" y="1260872"/>
            <a:ext cx="3868500" cy="618000"/>
          </a:xfrm>
          <a:prstGeom prst="rect">
            <a:avLst/>
          </a:prstGeom>
          <a:noFill/>
          <a:ln>
            <a:noFill/>
          </a:ln>
        </p:spPr>
        <p:txBody>
          <a:bodyPr spcFirstLastPara="1" wrap="square" lIns="83975" tIns="41975" rIns="83975" bIns="41975" anchor="b" anchorCtr="0">
            <a:normAutofit/>
          </a:bodyPr>
          <a:lstStyle>
            <a:lvl1pPr marL="457200" lvl="0" indent="-228600" algn="l">
              <a:lnSpc>
                <a:spcPct val="90000"/>
              </a:lnSpc>
              <a:spcBef>
                <a:spcPts val="900"/>
              </a:spcBef>
              <a:spcAft>
                <a:spcPts val="0"/>
              </a:spcAft>
              <a:buClr>
                <a:srgbClr val="262626"/>
              </a:buClr>
              <a:buSzPts val="2200"/>
              <a:buNone/>
              <a:defRPr sz="2200" b="1"/>
            </a:lvl1pPr>
            <a:lvl2pPr marL="914400" lvl="1" indent="-228600" algn="l">
              <a:lnSpc>
                <a:spcPct val="90000"/>
              </a:lnSpc>
              <a:spcBef>
                <a:spcPts val="500"/>
              </a:spcBef>
              <a:spcAft>
                <a:spcPts val="0"/>
              </a:spcAft>
              <a:buClr>
                <a:srgbClr val="262626"/>
              </a:buClr>
              <a:buSzPts val="1800"/>
              <a:buNone/>
              <a:defRPr sz="1800" b="1"/>
            </a:lvl2pPr>
            <a:lvl3pPr marL="1371600" lvl="2" indent="-228600" algn="l">
              <a:lnSpc>
                <a:spcPct val="90000"/>
              </a:lnSpc>
              <a:spcBef>
                <a:spcPts val="500"/>
              </a:spcBef>
              <a:spcAft>
                <a:spcPts val="0"/>
              </a:spcAft>
              <a:buClr>
                <a:srgbClr val="262626"/>
              </a:buClr>
              <a:buSzPts val="1700"/>
              <a:buNone/>
              <a:defRPr sz="1700" b="1"/>
            </a:lvl3pPr>
            <a:lvl4pPr marL="1828800" lvl="3" indent="-228600" algn="l">
              <a:lnSpc>
                <a:spcPct val="90000"/>
              </a:lnSpc>
              <a:spcBef>
                <a:spcPts val="500"/>
              </a:spcBef>
              <a:spcAft>
                <a:spcPts val="0"/>
              </a:spcAft>
              <a:buClr>
                <a:srgbClr val="262626"/>
              </a:buClr>
              <a:buSzPts val="1500"/>
              <a:buNone/>
              <a:defRPr sz="1500" b="1"/>
            </a:lvl4pPr>
            <a:lvl5pPr marL="2286000" lvl="4" indent="-228600" algn="l">
              <a:lnSpc>
                <a:spcPct val="90000"/>
              </a:lnSpc>
              <a:spcBef>
                <a:spcPts val="500"/>
              </a:spcBef>
              <a:spcAft>
                <a:spcPts val="0"/>
              </a:spcAft>
              <a:buClr>
                <a:srgbClr val="262626"/>
              </a:buClr>
              <a:buSzPts val="1500"/>
              <a:buNone/>
              <a:defRPr sz="1500" b="1"/>
            </a:lvl5pPr>
            <a:lvl6pPr marL="2743200" lvl="5" indent="-228600" algn="l">
              <a:lnSpc>
                <a:spcPct val="90000"/>
              </a:lnSpc>
              <a:spcBef>
                <a:spcPts val="500"/>
              </a:spcBef>
              <a:spcAft>
                <a:spcPts val="0"/>
              </a:spcAft>
              <a:buClr>
                <a:schemeClr val="dk1"/>
              </a:buClr>
              <a:buSzPts val="1500"/>
              <a:buNone/>
              <a:defRPr sz="1500" b="1"/>
            </a:lvl6pPr>
            <a:lvl7pPr marL="3200400" lvl="6" indent="-228600" algn="l">
              <a:lnSpc>
                <a:spcPct val="90000"/>
              </a:lnSpc>
              <a:spcBef>
                <a:spcPts val="500"/>
              </a:spcBef>
              <a:spcAft>
                <a:spcPts val="0"/>
              </a:spcAft>
              <a:buClr>
                <a:schemeClr val="dk1"/>
              </a:buClr>
              <a:buSzPts val="1500"/>
              <a:buNone/>
              <a:defRPr sz="1500" b="1"/>
            </a:lvl7pPr>
            <a:lvl8pPr marL="3657600" lvl="7" indent="-228600" algn="l">
              <a:lnSpc>
                <a:spcPct val="90000"/>
              </a:lnSpc>
              <a:spcBef>
                <a:spcPts val="500"/>
              </a:spcBef>
              <a:spcAft>
                <a:spcPts val="0"/>
              </a:spcAft>
              <a:buClr>
                <a:schemeClr val="dk1"/>
              </a:buClr>
              <a:buSzPts val="1500"/>
              <a:buNone/>
              <a:defRPr sz="1500" b="1"/>
            </a:lvl8pPr>
            <a:lvl9pPr marL="4114800" lvl="8" indent="-228600" algn="l">
              <a:lnSpc>
                <a:spcPct val="90000"/>
              </a:lnSpc>
              <a:spcBef>
                <a:spcPts val="500"/>
              </a:spcBef>
              <a:spcAft>
                <a:spcPts val="0"/>
              </a:spcAft>
              <a:buClr>
                <a:schemeClr val="dk1"/>
              </a:buClr>
              <a:buSzPts val="1500"/>
              <a:buNone/>
              <a:defRPr sz="1500" b="1"/>
            </a:lvl9pPr>
          </a:lstStyle>
          <a:p>
            <a:endParaRPr/>
          </a:p>
        </p:txBody>
      </p:sp>
      <p:sp>
        <p:nvSpPr>
          <p:cNvPr id="90" name="Google Shape;90;p19"/>
          <p:cNvSpPr txBox="1">
            <a:spLocks noGrp="1"/>
          </p:cNvSpPr>
          <p:nvPr>
            <p:ph type="body" idx="2"/>
          </p:nvPr>
        </p:nvSpPr>
        <p:spPr>
          <a:xfrm>
            <a:off x="629842" y="1878806"/>
            <a:ext cx="3868500" cy="2763600"/>
          </a:xfrm>
          <a:prstGeom prst="rect">
            <a:avLst/>
          </a:prstGeom>
          <a:noFill/>
          <a:ln>
            <a:noFill/>
          </a:ln>
        </p:spPr>
        <p:txBody>
          <a:bodyPr spcFirstLastPara="1" wrap="square" lIns="83975" tIns="41975" rIns="83975" bIns="41975" anchor="t" anchorCtr="0">
            <a:normAutofit/>
          </a:bodyPr>
          <a:lstStyle>
            <a:lvl1pPr marL="457200" lvl="0" indent="-336550" algn="l">
              <a:lnSpc>
                <a:spcPct val="90000"/>
              </a:lnSpc>
              <a:spcBef>
                <a:spcPts val="900"/>
              </a:spcBef>
              <a:spcAft>
                <a:spcPts val="0"/>
              </a:spcAft>
              <a:buClr>
                <a:srgbClr val="262626"/>
              </a:buClr>
              <a:buSzPts val="1700"/>
              <a:buChar char="•"/>
              <a:defRPr/>
            </a:lvl1pPr>
            <a:lvl2pPr marL="914400" lvl="1" indent="-336550" algn="l">
              <a:lnSpc>
                <a:spcPct val="90000"/>
              </a:lnSpc>
              <a:spcBef>
                <a:spcPts val="500"/>
              </a:spcBef>
              <a:spcAft>
                <a:spcPts val="0"/>
              </a:spcAft>
              <a:buClr>
                <a:srgbClr val="262626"/>
              </a:buClr>
              <a:buSzPts val="1700"/>
              <a:buChar char="•"/>
              <a:defRPr/>
            </a:lvl2pPr>
            <a:lvl3pPr marL="1371600" lvl="2" indent="-336550" algn="l">
              <a:lnSpc>
                <a:spcPct val="90000"/>
              </a:lnSpc>
              <a:spcBef>
                <a:spcPts val="500"/>
              </a:spcBef>
              <a:spcAft>
                <a:spcPts val="0"/>
              </a:spcAft>
              <a:buClr>
                <a:srgbClr val="262626"/>
              </a:buClr>
              <a:buSzPts val="1700"/>
              <a:buChar char="•"/>
              <a:defRPr/>
            </a:lvl3pPr>
            <a:lvl4pPr marL="1828800" lvl="3" indent="-336550" algn="l">
              <a:lnSpc>
                <a:spcPct val="90000"/>
              </a:lnSpc>
              <a:spcBef>
                <a:spcPts val="500"/>
              </a:spcBef>
              <a:spcAft>
                <a:spcPts val="0"/>
              </a:spcAft>
              <a:buClr>
                <a:srgbClr val="262626"/>
              </a:buClr>
              <a:buSzPts val="1700"/>
              <a:buChar char="•"/>
              <a:defRPr/>
            </a:lvl4pPr>
            <a:lvl5pPr marL="2286000" lvl="4" indent="-336550" algn="l">
              <a:lnSpc>
                <a:spcPct val="90000"/>
              </a:lnSpc>
              <a:spcBef>
                <a:spcPts val="500"/>
              </a:spcBef>
              <a:spcAft>
                <a:spcPts val="0"/>
              </a:spcAft>
              <a:buClr>
                <a:srgbClr val="262626"/>
              </a:buClr>
              <a:buSzPts val="1700"/>
              <a:buChar char="•"/>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sp>
        <p:nvSpPr>
          <p:cNvPr id="91" name="Google Shape;91;p19"/>
          <p:cNvSpPr txBox="1">
            <a:spLocks noGrp="1"/>
          </p:cNvSpPr>
          <p:nvPr>
            <p:ph type="body" idx="3"/>
          </p:nvPr>
        </p:nvSpPr>
        <p:spPr>
          <a:xfrm>
            <a:off x="4629150" y="1260872"/>
            <a:ext cx="3887400" cy="618000"/>
          </a:xfrm>
          <a:prstGeom prst="rect">
            <a:avLst/>
          </a:prstGeom>
          <a:noFill/>
          <a:ln>
            <a:noFill/>
          </a:ln>
        </p:spPr>
        <p:txBody>
          <a:bodyPr spcFirstLastPara="1" wrap="square" lIns="83975" tIns="41975" rIns="83975" bIns="41975" anchor="b" anchorCtr="0">
            <a:normAutofit/>
          </a:bodyPr>
          <a:lstStyle>
            <a:lvl1pPr marL="457200" lvl="0" indent="-228600" algn="l">
              <a:lnSpc>
                <a:spcPct val="90000"/>
              </a:lnSpc>
              <a:spcBef>
                <a:spcPts val="900"/>
              </a:spcBef>
              <a:spcAft>
                <a:spcPts val="0"/>
              </a:spcAft>
              <a:buClr>
                <a:srgbClr val="262626"/>
              </a:buClr>
              <a:buSzPts val="2200"/>
              <a:buNone/>
              <a:defRPr sz="2200" b="1"/>
            </a:lvl1pPr>
            <a:lvl2pPr marL="914400" lvl="1" indent="-228600" algn="l">
              <a:lnSpc>
                <a:spcPct val="90000"/>
              </a:lnSpc>
              <a:spcBef>
                <a:spcPts val="500"/>
              </a:spcBef>
              <a:spcAft>
                <a:spcPts val="0"/>
              </a:spcAft>
              <a:buClr>
                <a:srgbClr val="262626"/>
              </a:buClr>
              <a:buSzPts val="1800"/>
              <a:buNone/>
              <a:defRPr sz="1800" b="1"/>
            </a:lvl2pPr>
            <a:lvl3pPr marL="1371600" lvl="2" indent="-228600" algn="l">
              <a:lnSpc>
                <a:spcPct val="90000"/>
              </a:lnSpc>
              <a:spcBef>
                <a:spcPts val="500"/>
              </a:spcBef>
              <a:spcAft>
                <a:spcPts val="0"/>
              </a:spcAft>
              <a:buClr>
                <a:srgbClr val="262626"/>
              </a:buClr>
              <a:buSzPts val="1700"/>
              <a:buNone/>
              <a:defRPr sz="1700" b="1"/>
            </a:lvl3pPr>
            <a:lvl4pPr marL="1828800" lvl="3" indent="-228600" algn="l">
              <a:lnSpc>
                <a:spcPct val="90000"/>
              </a:lnSpc>
              <a:spcBef>
                <a:spcPts val="500"/>
              </a:spcBef>
              <a:spcAft>
                <a:spcPts val="0"/>
              </a:spcAft>
              <a:buClr>
                <a:srgbClr val="262626"/>
              </a:buClr>
              <a:buSzPts val="1500"/>
              <a:buNone/>
              <a:defRPr sz="1500" b="1"/>
            </a:lvl4pPr>
            <a:lvl5pPr marL="2286000" lvl="4" indent="-228600" algn="l">
              <a:lnSpc>
                <a:spcPct val="90000"/>
              </a:lnSpc>
              <a:spcBef>
                <a:spcPts val="500"/>
              </a:spcBef>
              <a:spcAft>
                <a:spcPts val="0"/>
              </a:spcAft>
              <a:buClr>
                <a:srgbClr val="262626"/>
              </a:buClr>
              <a:buSzPts val="1500"/>
              <a:buNone/>
              <a:defRPr sz="1500" b="1"/>
            </a:lvl5pPr>
            <a:lvl6pPr marL="2743200" lvl="5" indent="-228600" algn="l">
              <a:lnSpc>
                <a:spcPct val="90000"/>
              </a:lnSpc>
              <a:spcBef>
                <a:spcPts val="500"/>
              </a:spcBef>
              <a:spcAft>
                <a:spcPts val="0"/>
              </a:spcAft>
              <a:buClr>
                <a:schemeClr val="dk1"/>
              </a:buClr>
              <a:buSzPts val="1500"/>
              <a:buNone/>
              <a:defRPr sz="1500" b="1"/>
            </a:lvl6pPr>
            <a:lvl7pPr marL="3200400" lvl="6" indent="-228600" algn="l">
              <a:lnSpc>
                <a:spcPct val="90000"/>
              </a:lnSpc>
              <a:spcBef>
                <a:spcPts val="500"/>
              </a:spcBef>
              <a:spcAft>
                <a:spcPts val="0"/>
              </a:spcAft>
              <a:buClr>
                <a:schemeClr val="dk1"/>
              </a:buClr>
              <a:buSzPts val="1500"/>
              <a:buNone/>
              <a:defRPr sz="1500" b="1"/>
            </a:lvl7pPr>
            <a:lvl8pPr marL="3657600" lvl="7" indent="-228600" algn="l">
              <a:lnSpc>
                <a:spcPct val="90000"/>
              </a:lnSpc>
              <a:spcBef>
                <a:spcPts val="500"/>
              </a:spcBef>
              <a:spcAft>
                <a:spcPts val="0"/>
              </a:spcAft>
              <a:buClr>
                <a:schemeClr val="dk1"/>
              </a:buClr>
              <a:buSzPts val="1500"/>
              <a:buNone/>
              <a:defRPr sz="1500" b="1"/>
            </a:lvl8pPr>
            <a:lvl9pPr marL="4114800" lvl="8" indent="-228600" algn="l">
              <a:lnSpc>
                <a:spcPct val="90000"/>
              </a:lnSpc>
              <a:spcBef>
                <a:spcPts val="500"/>
              </a:spcBef>
              <a:spcAft>
                <a:spcPts val="0"/>
              </a:spcAft>
              <a:buClr>
                <a:schemeClr val="dk1"/>
              </a:buClr>
              <a:buSzPts val="1500"/>
              <a:buNone/>
              <a:defRPr sz="1500" b="1"/>
            </a:lvl9pPr>
          </a:lstStyle>
          <a:p>
            <a:endParaRPr/>
          </a:p>
        </p:txBody>
      </p:sp>
      <p:sp>
        <p:nvSpPr>
          <p:cNvPr id="92" name="Google Shape;92;p19"/>
          <p:cNvSpPr txBox="1">
            <a:spLocks noGrp="1"/>
          </p:cNvSpPr>
          <p:nvPr>
            <p:ph type="body" idx="4"/>
          </p:nvPr>
        </p:nvSpPr>
        <p:spPr>
          <a:xfrm>
            <a:off x="4629150" y="1878806"/>
            <a:ext cx="3887400" cy="2763600"/>
          </a:xfrm>
          <a:prstGeom prst="rect">
            <a:avLst/>
          </a:prstGeom>
          <a:noFill/>
          <a:ln>
            <a:noFill/>
          </a:ln>
        </p:spPr>
        <p:txBody>
          <a:bodyPr spcFirstLastPara="1" wrap="square" lIns="83975" tIns="41975" rIns="83975" bIns="41975" anchor="t" anchorCtr="0">
            <a:normAutofit/>
          </a:bodyPr>
          <a:lstStyle>
            <a:lvl1pPr marL="457200" lvl="0" indent="-336550" algn="l">
              <a:lnSpc>
                <a:spcPct val="90000"/>
              </a:lnSpc>
              <a:spcBef>
                <a:spcPts val="900"/>
              </a:spcBef>
              <a:spcAft>
                <a:spcPts val="0"/>
              </a:spcAft>
              <a:buClr>
                <a:srgbClr val="262626"/>
              </a:buClr>
              <a:buSzPts val="1700"/>
              <a:buChar char="•"/>
              <a:defRPr/>
            </a:lvl1pPr>
            <a:lvl2pPr marL="914400" lvl="1" indent="-336550" algn="l">
              <a:lnSpc>
                <a:spcPct val="90000"/>
              </a:lnSpc>
              <a:spcBef>
                <a:spcPts val="500"/>
              </a:spcBef>
              <a:spcAft>
                <a:spcPts val="0"/>
              </a:spcAft>
              <a:buClr>
                <a:srgbClr val="262626"/>
              </a:buClr>
              <a:buSzPts val="1700"/>
              <a:buChar char="•"/>
              <a:defRPr/>
            </a:lvl2pPr>
            <a:lvl3pPr marL="1371600" lvl="2" indent="-336550" algn="l">
              <a:lnSpc>
                <a:spcPct val="90000"/>
              </a:lnSpc>
              <a:spcBef>
                <a:spcPts val="500"/>
              </a:spcBef>
              <a:spcAft>
                <a:spcPts val="0"/>
              </a:spcAft>
              <a:buClr>
                <a:srgbClr val="262626"/>
              </a:buClr>
              <a:buSzPts val="1700"/>
              <a:buChar char="•"/>
              <a:defRPr/>
            </a:lvl3pPr>
            <a:lvl4pPr marL="1828800" lvl="3" indent="-336550" algn="l">
              <a:lnSpc>
                <a:spcPct val="90000"/>
              </a:lnSpc>
              <a:spcBef>
                <a:spcPts val="500"/>
              </a:spcBef>
              <a:spcAft>
                <a:spcPts val="0"/>
              </a:spcAft>
              <a:buClr>
                <a:srgbClr val="262626"/>
              </a:buClr>
              <a:buSzPts val="1700"/>
              <a:buChar char="•"/>
              <a:defRPr/>
            </a:lvl4pPr>
            <a:lvl5pPr marL="2286000" lvl="4" indent="-336550" algn="l">
              <a:lnSpc>
                <a:spcPct val="90000"/>
              </a:lnSpc>
              <a:spcBef>
                <a:spcPts val="500"/>
              </a:spcBef>
              <a:spcAft>
                <a:spcPts val="0"/>
              </a:spcAft>
              <a:buClr>
                <a:srgbClr val="262626"/>
              </a:buClr>
              <a:buSzPts val="1700"/>
              <a:buChar char="•"/>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sp>
        <p:nvSpPr>
          <p:cNvPr id="93" name="Google Shape;93;p19"/>
          <p:cNvSpPr txBox="1">
            <a:spLocks noGrp="1"/>
          </p:cNvSpPr>
          <p:nvPr>
            <p:ph type="sldNum" idx="12"/>
          </p:nvPr>
        </p:nvSpPr>
        <p:spPr>
          <a:xfrm>
            <a:off x="516752" y="4614371"/>
            <a:ext cx="499500" cy="273900"/>
          </a:xfrm>
          <a:prstGeom prst="rect">
            <a:avLst/>
          </a:prstGeom>
          <a:noFill/>
          <a:ln>
            <a:noFill/>
          </a:ln>
        </p:spPr>
        <p:txBody>
          <a:bodyPr spcFirstLastPara="1" wrap="square" lIns="83975" tIns="41975" rIns="83975" bIns="41975" anchor="ctr" anchorCtr="0">
            <a:noAutofit/>
          </a:bodyPr>
          <a:lstStyle>
            <a:lvl1pPr marL="0" marR="0" lvl="0"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cxnSp>
        <p:nvCxnSpPr>
          <p:cNvPr id="94" name="Google Shape;94;p19"/>
          <p:cNvCxnSpPr/>
          <p:nvPr/>
        </p:nvCxnSpPr>
        <p:spPr>
          <a:xfrm>
            <a:off x="739036" y="1045636"/>
            <a:ext cx="84048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8650" y="273844"/>
            <a:ext cx="7886700" cy="994200"/>
          </a:xfrm>
          <a:prstGeom prst="rect">
            <a:avLst/>
          </a:prstGeom>
          <a:noFill/>
          <a:ln>
            <a:noFill/>
          </a:ln>
        </p:spPr>
        <p:txBody>
          <a:bodyPr spcFirstLastPara="1" wrap="square" lIns="83975" tIns="41975" rIns="83975" bIns="41975" anchor="ctr" anchorCtr="0">
            <a:normAutofit/>
          </a:bodyPr>
          <a:lstStyle>
            <a:lvl1pPr lvl="0" algn="l">
              <a:lnSpc>
                <a:spcPct val="90000"/>
              </a:lnSpc>
              <a:spcBef>
                <a:spcPts val="0"/>
              </a:spcBef>
              <a:spcAft>
                <a:spcPts val="0"/>
              </a:spcAft>
              <a:buClr>
                <a:schemeClr val="dk1"/>
              </a:buClr>
              <a:buSzPts val="1700"/>
              <a:buNone/>
              <a:defRPr/>
            </a:lvl1pPr>
            <a:lvl2pPr lvl="1" algn="l">
              <a:lnSpc>
                <a:spcPct val="100000"/>
              </a:lnSpc>
              <a:spcBef>
                <a:spcPts val="0"/>
              </a:spcBef>
              <a:spcAft>
                <a:spcPts val="0"/>
              </a:spcAft>
              <a:buSzPts val="1300"/>
              <a:buNone/>
              <a:defRPr/>
            </a:lvl2pPr>
            <a:lvl3pPr lvl="2" algn="l">
              <a:lnSpc>
                <a:spcPct val="100000"/>
              </a:lnSpc>
              <a:spcBef>
                <a:spcPts val="0"/>
              </a:spcBef>
              <a:spcAft>
                <a:spcPts val="0"/>
              </a:spcAft>
              <a:buSzPts val="1300"/>
              <a:buNone/>
              <a:defRPr/>
            </a:lvl3pPr>
            <a:lvl4pPr lvl="3" algn="l">
              <a:lnSpc>
                <a:spcPct val="100000"/>
              </a:lnSpc>
              <a:spcBef>
                <a:spcPts val="0"/>
              </a:spcBef>
              <a:spcAft>
                <a:spcPts val="0"/>
              </a:spcAft>
              <a:buSzPts val="1300"/>
              <a:buNone/>
              <a:defRPr/>
            </a:lvl4pPr>
            <a:lvl5pPr lvl="4" algn="l">
              <a:lnSpc>
                <a:spcPct val="100000"/>
              </a:lnSpc>
              <a:spcBef>
                <a:spcPts val="0"/>
              </a:spcBef>
              <a:spcAft>
                <a:spcPts val="0"/>
              </a:spcAft>
              <a:buSzPts val="1300"/>
              <a:buNone/>
              <a:defRPr/>
            </a:lvl5pPr>
            <a:lvl6pPr lvl="5" algn="l">
              <a:lnSpc>
                <a:spcPct val="100000"/>
              </a:lnSpc>
              <a:spcBef>
                <a:spcPts val="0"/>
              </a:spcBef>
              <a:spcAft>
                <a:spcPts val="0"/>
              </a:spcAft>
              <a:buSzPts val="1300"/>
              <a:buNone/>
              <a:defRPr/>
            </a:lvl6pPr>
            <a:lvl7pPr lvl="6" algn="l">
              <a:lnSpc>
                <a:spcPct val="100000"/>
              </a:lnSpc>
              <a:spcBef>
                <a:spcPts val="0"/>
              </a:spcBef>
              <a:spcAft>
                <a:spcPts val="0"/>
              </a:spcAft>
              <a:buSzPts val="1300"/>
              <a:buNone/>
              <a:defRPr/>
            </a:lvl7pPr>
            <a:lvl8pPr lvl="7" algn="l">
              <a:lnSpc>
                <a:spcPct val="100000"/>
              </a:lnSpc>
              <a:spcBef>
                <a:spcPts val="0"/>
              </a:spcBef>
              <a:spcAft>
                <a:spcPts val="0"/>
              </a:spcAft>
              <a:buSzPts val="1300"/>
              <a:buNone/>
              <a:defRPr/>
            </a:lvl8pPr>
            <a:lvl9pPr lvl="8" algn="l">
              <a:lnSpc>
                <a:spcPct val="100000"/>
              </a:lnSpc>
              <a:spcBef>
                <a:spcPts val="0"/>
              </a:spcBef>
              <a:spcAft>
                <a:spcPts val="0"/>
              </a:spcAft>
              <a:buSzPts val="1300"/>
              <a:buNone/>
              <a:defRPr/>
            </a:lvl9pPr>
          </a:lstStyle>
          <a:p>
            <a:endParaRPr/>
          </a:p>
        </p:txBody>
      </p:sp>
      <p:sp>
        <p:nvSpPr>
          <p:cNvPr id="97" name="Google Shape;97;p20"/>
          <p:cNvSpPr txBox="1">
            <a:spLocks noGrp="1"/>
          </p:cNvSpPr>
          <p:nvPr>
            <p:ph type="sldNum" idx="12"/>
          </p:nvPr>
        </p:nvSpPr>
        <p:spPr>
          <a:xfrm>
            <a:off x="516752" y="4614371"/>
            <a:ext cx="499500" cy="273900"/>
          </a:xfrm>
          <a:prstGeom prst="rect">
            <a:avLst/>
          </a:prstGeom>
          <a:noFill/>
          <a:ln>
            <a:noFill/>
          </a:ln>
        </p:spPr>
        <p:txBody>
          <a:bodyPr spcFirstLastPara="1" wrap="square" lIns="83975" tIns="41975" rIns="83975" bIns="41975" anchor="ctr" anchorCtr="0">
            <a:noAutofit/>
          </a:bodyPr>
          <a:lstStyle>
            <a:lvl1pPr marL="0" marR="0" lvl="0"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cxnSp>
        <p:nvCxnSpPr>
          <p:cNvPr id="98" name="Google Shape;98;p20"/>
          <p:cNvCxnSpPr/>
          <p:nvPr/>
        </p:nvCxnSpPr>
        <p:spPr>
          <a:xfrm>
            <a:off x="739036" y="1045636"/>
            <a:ext cx="84048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000"/>
          </a:xfrm>
          <a:prstGeom prst="rect">
            <a:avLst/>
          </a:prstGeom>
          <a:noFill/>
          <a:ln>
            <a:noFill/>
          </a:ln>
        </p:spPr>
        <p:txBody>
          <a:bodyPr spcFirstLastPara="1" wrap="square" lIns="83975" tIns="41975" rIns="83975" bIns="41975" anchor="b" anchorCtr="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300"/>
              <a:buNone/>
              <a:defRPr/>
            </a:lvl2pPr>
            <a:lvl3pPr lvl="2" algn="l">
              <a:lnSpc>
                <a:spcPct val="100000"/>
              </a:lnSpc>
              <a:spcBef>
                <a:spcPts val="0"/>
              </a:spcBef>
              <a:spcAft>
                <a:spcPts val="0"/>
              </a:spcAft>
              <a:buSzPts val="1300"/>
              <a:buNone/>
              <a:defRPr/>
            </a:lvl3pPr>
            <a:lvl4pPr lvl="3" algn="l">
              <a:lnSpc>
                <a:spcPct val="100000"/>
              </a:lnSpc>
              <a:spcBef>
                <a:spcPts val="0"/>
              </a:spcBef>
              <a:spcAft>
                <a:spcPts val="0"/>
              </a:spcAft>
              <a:buSzPts val="1300"/>
              <a:buNone/>
              <a:defRPr/>
            </a:lvl4pPr>
            <a:lvl5pPr lvl="4" algn="l">
              <a:lnSpc>
                <a:spcPct val="100000"/>
              </a:lnSpc>
              <a:spcBef>
                <a:spcPts val="0"/>
              </a:spcBef>
              <a:spcAft>
                <a:spcPts val="0"/>
              </a:spcAft>
              <a:buSzPts val="1300"/>
              <a:buNone/>
              <a:defRPr/>
            </a:lvl5pPr>
            <a:lvl6pPr lvl="5" algn="l">
              <a:lnSpc>
                <a:spcPct val="100000"/>
              </a:lnSpc>
              <a:spcBef>
                <a:spcPts val="0"/>
              </a:spcBef>
              <a:spcAft>
                <a:spcPts val="0"/>
              </a:spcAft>
              <a:buSzPts val="1300"/>
              <a:buNone/>
              <a:defRPr/>
            </a:lvl6pPr>
            <a:lvl7pPr lvl="6" algn="l">
              <a:lnSpc>
                <a:spcPct val="100000"/>
              </a:lnSpc>
              <a:spcBef>
                <a:spcPts val="0"/>
              </a:spcBef>
              <a:spcAft>
                <a:spcPts val="0"/>
              </a:spcAft>
              <a:buSzPts val="1300"/>
              <a:buNone/>
              <a:defRPr/>
            </a:lvl7pPr>
            <a:lvl8pPr lvl="7" algn="l">
              <a:lnSpc>
                <a:spcPct val="100000"/>
              </a:lnSpc>
              <a:spcBef>
                <a:spcPts val="0"/>
              </a:spcBef>
              <a:spcAft>
                <a:spcPts val="0"/>
              </a:spcAft>
              <a:buSzPts val="1300"/>
              <a:buNone/>
              <a:defRPr/>
            </a:lvl8pPr>
            <a:lvl9pPr lvl="8" algn="l">
              <a:lnSpc>
                <a:spcPct val="100000"/>
              </a:lnSpc>
              <a:spcBef>
                <a:spcPts val="0"/>
              </a:spcBef>
              <a:spcAft>
                <a:spcPts val="0"/>
              </a:spcAft>
              <a:buSzPts val="1300"/>
              <a:buNone/>
              <a:defRPr/>
            </a:lvl9pPr>
          </a:lstStyle>
          <a:p>
            <a:endParaRPr/>
          </a:p>
        </p:txBody>
      </p:sp>
      <p:sp>
        <p:nvSpPr>
          <p:cNvPr id="101" name="Google Shape;101;p21"/>
          <p:cNvSpPr txBox="1">
            <a:spLocks noGrp="1"/>
          </p:cNvSpPr>
          <p:nvPr>
            <p:ph type="body" idx="1"/>
          </p:nvPr>
        </p:nvSpPr>
        <p:spPr>
          <a:xfrm>
            <a:off x="3887391" y="740570"/>
            <a:ext cx="4629300" cy="3655200"/>
          </a:xfrm>
          <a:prstGeom prst="rect">
            <a:avLst/>
          </a:prstGeom>
          <a:noFill/>
          <a:ln>
            <a:noFill/>
          </a:ln>
        </p:spPr>
        <p:txBody>
          <a:bodyPr spcFirstLastPara="1" wrap="square" lIns="83975" tIns="41975" rIns="83975" bIns="41975" anchor="t" anchorCtr="0">
            <a:normAutofit/>
          </a:bodyPr>
          <a:lstStyle>
            <a:lvl1pPr marL="457200" lvl="0" indent="-419100" algn="l">
              <a:lnSpc>
                <a:spcPct val="90000"/>
              </a:lnSpc>
              <a:spcBef>
                <a:spcPts val="900"/>
              </a:spcBef>
              <a:spcAft>
                <a:spcPts val="0"/>
              </a:spcAft>
              <a:buClr>
                <a:srgbClr val="262626"/>
              </a:buClr>
              <a:buSzPts val="3000"/>
              <a:buChar char="•"/>
              <a:defRPr sz="3000"/>
            </a:lvl1pPr>
            <a:lvl2pPr marL="914400" lvl="1" indent="-393700" algn="l">
              <a:lnSpc>
                <a:spcPct val="90000"/>
              </a:lnSpc>
              <a:spcBef>
                <a:spcPts val="500"/>
              </a:spcBef>
              <a:spcAft>
                <a:spcPts val="0"/>
              </a:spcAft>
              <a:buClr>
                <a:srgbClr val="262626"/>
              </a:buClr>
              <a:buSzPts val="2600"/>
              <a:buChar char="•"/>
              <a:defRPr sz="2600"/>
            </a:lvl2pPr>
            <a:lvl3pPr marL="1371600" lvl="2" indent="-368300" algn="l">
              <a:lnSpc>
                <a:spcPct val="90000"/>
              </a:lnSpc>
              <a:spcBef>
                <a:spcPts val="500"/>
              </a:spcBef>
              <a:spcAft>
                <a:spcPts val="0"/>
              </a:spcAft>
              <a:buClr>
                <a:srgbClr val="262626"/>
              </a:buClr>
              <a:buSzPts val="2200"/>
              <a:buChar char="•"/>
              <a:defRPr sz="2200"/>
            </a:lvl3pPr>
            <a:lvl4pPr marL="1828800" lvl="3" indent="-342900" algn="l">
              <a:lnSpc>
                <a:spcPct val="90000"/>
              </a:lnSpc>
              <a:spcBef>
                <a:spcPts val="500"/>
              </a:spcBef>
              <a:spcAft>
                <a:spcPts val="0"/>
              </a:spcAft>
              <a:buClr>
                <a:srgbClr val="262626"/>
              </a:buClr>
              <a:buSzPts val="1800"/>
              <a:buChar char="•"/>
              <a:defRPr sz="1800"/>
            </a:lvl4pPr>
            <a:lvl5pPr marL="2286000" lvl="4" indent="-342900" algn="l">
              <a:lnSpc>
                <a:spcPct val="90000"/>
              </a:lnSpc>
              <a:spcBef>
                <a:spcPts val="500"/>
              </a:spcBef>
              <a:spcAft>
                <a:spcPts val="0"/>
              </a:spcAft>
              <a:buClr>
                <a:srgbClr val="262626"/>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83975" tIns="41975" rIns="83975" bIns="41975" anchor="t" anchorCtr="0">
            <a:normAutofit/>
          </a:bodyPr>
          <a:lstStyle>
            <a:lvl1pPr marL="457200" lvl="0" indent="-228600" algn="l">
              <a:lnSpc>
                <a:spcPct val="90000"/>
              </a:lnSpc>
              <a:spcBef>
                <a:spcPts val="900"/>
              </a:spcBef>
              <a:spcAft>
                <a:spcPts val="0"/>
              </a:spcAft>
              <a:buClr>
                <a:srgbClr val="262626"/>
              </a:buClr>
              <a:buSzPts val="1500"/>
              <a:buNone/>
              <a:defRPr sz="1500"/>
            </a:lvl1pPr>
            <a:lvl2pPr marL="914400" lvl="1" indent="-228600" algn="l">
              <a:lnSpc>
                <a:spcPct val="90000"/>
              </a:lnSpc>
              <a:spcBef>
                <a:spcPts val="500"/>
              </a:spcBef>
              <a:spcAft>
                <a:spcPts val="0"/>
              </a:spcAft>
              <a:buClr>
                <a:srgbClr val="262626"/>
              </a:buClr>
              <a:buSzPts val="1300"/>
              <a:buNone/>
              <a:defRPr sz="1300"/>
            </a:lvl2pPr>
            <a:lvl3pPr marL="1371600" lvl="2" indent="-228600" algn="l">
              <a:lnSpc>
                <a:spcPct val="90000"/>
              </a:lnSpc>
              <a:spcBef>
                <a:spcPts val="500"/>
              </a:spcBef>
              <a:spcAft>
                <a:spcPts val="0"/>
              </a:spcAft>
              <a:buClr>
                <a:srgbClr val="262626"/>
              </a:buClr>
              <a:buSzPts val="1100"/>
              <a:buNone/>
              <a:defRPr sz="1100"/>
            </a:lvl3pPr>
            <a:lvl4pPr marL="1828800" lvl="3" indent="-228600" algn="l">
              <a:lnSpc>
                <a:spcPct val="90000"/>
              </a:lnSpc>
              <a:spcBef>
                <a:spcPts val="500"/>
              </a:spcBef>
              <a:spcAft>
                <a:spcPts val="0"/>
              </a:spcAft>
              <a:buClr>
                <a:srgbClr val="262626"/>
              </a:buClr>
              <a:buSzPts val="900"/>
              <a:buNone/>
              <a:defRPr sz="900"/>
            </a:lvl4pPr>
            <a:lvl5pPr marL="2286000" lvl="4" indent="-228600" algn="l">
              <a:lnSpc>
                <a:spcPct val="90000"/>
              </a:lnSpc>
              <a:spcBef>
                <a:spcPts val="500"/>
              </a:spcBef>
              <a:spcAft>
                <a:spcPts val="0"/>
              </a:spcAft>
              <a:buClr>
                <a:srgbClr val="262626"/>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03" name="Google Shape;103;p21"/>
          <p:cNvSpPr txBox="1">
            <a:spLocks noGrp="1"/>
          </p:cNvSpPr>
          <p:nvPr>
            <p:ph type="sldNum" idx="12"/>
          </p:nvPr>
        </p:nvSpPr>
        <p:spPr>
          <a:xfrm>
            <a:off x="516752" y="4614371"/>
            <a:ext cx="499500" cy="273900"/>
          </a:xfrm>
          <a:prstGeom prst="rect">
            <a:avLst/>
          </a:prstGeom>
          <a:noFill/>
          <a:ln>
            <a:noFill/>
          </a:ln>
        </p:spPr>
        <p:txBody>
          <a:bodyPr spcFirstLastPara="1" wrap="square" lIns="83975" tIns="41975" rIns="83975" bIns="41975" anchor="ctr" anchorCtr="0">
            <a:noAutofit/>
          </a:bodyPr>
          <a:lstStyle>
            <a:lvl1pPr marL="0" marR="0" lvl="0"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cxnSp>
        <p:nvCxnSpPr>
          <p:cNvPr id="104" name="Google Shape;104;p21"/>
          <p:cNvCxnSpPr/>
          <p:nvPr/>
        </p:nvCxnSpPr>
        <p:spPr>
          <a:xfrm>
            <a:off x="641176" y="1552444"/>
            <a:ext cx="29379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629841" y="342900"/>
            <a:ext cx="2949300" cy="1200000"/>
          </a:xfrm>
          <a:prstGeom prst="rect">
            <a:avLst/>
          </a:prstGeom>
          <a:noFill/>
          <a:ln>
            <a:noFill/>
          </a:ln>
        </p:spPr>
        <p:txBody>
          <a:bodyPr spcFirstLastPara="1" wrap="square" lIns="83975" tIns="41975" rIns="83975" bIns="41975" anchor="b" anchorCtr="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300"/>
              <a:buNone/>
              <a:defRPr/>
            </a:lvl2pPr>
            <a:lvl3pPr lvl="2" algn="l">
              <a:lnSpc>
                <a:spcPct val="100000"/>
              </a:lnSpc>
              <a:spcBef>
                <a:spcPts val="0"/>
              </a:spcBef>
              <a:spcAft>
                <a:spcPts val="0"/>
              </a:spcAft>
              <a:buSzPts val="1300"/>
              <a:buNone/>
              <a:defRPr/>
            </a:lvl3pPr>
            <a:lvl4pPr lvl="3" algn="l">
              <a:lnSpc>
                <a:spcPct val="100000"/>
              </a:lnSpc>
              <a:spcBef>
                <a:spcPts val="0"/>
              </a:spcBef>
              <a:spcAft>
                <a:spcPts val="0"/>
              </a:spcAft>
              <a:buSzPts val="1300"/>
              <a:buNone/>
              <a:defRPr/>
            </a:lvl4pPr>
            <a:lvl5pPr lvl="4" algn="l">
              <a:lnSpc>
                <a:spcPct val="100000"/>
              </a:lnSpc>
              <a:spcBef>
                <a:spcPts val="0"/>
              </a:spcBef>
              <a:spcAft>
                <a:spcPts val="0"/>
              </a:spcAft>
              <a:buSzPts val="1300"/>
              <a:buNone/>
              <a:defRPr/>
            </a:lvl5pPr>
            <a:lvl6pPr lvl="5" algn="l">
              <a:lnSpc>
                <a:spcPct val="100000"/>
              </a:lnSpc>
              <a:spcBef>
                <a:spcPts val="0"/>
              </a:spcBef>
              <a:spcAft>
                <a:spcPts val="0"/>
              </a:spcAft>
              <a:buSzPts val="1300"/>
              <a:buNone/>
              <a:defRPr/>
            </a:lvl6pPr>
            <a:lvl7pPr lvl="6" algn="l">
              <a:lnSpc>
                <a:spcPct val="100000"/>
              </a:lnSpc>
              <a:spcBef>
                <a:spcPts val="0"/>
              </a:spcBef>
              <a:spcAft>
                <a:spcPts val="0"/>
              </a:spcAft>
              <a:buSzPts val="1300"/>
              <a:buNone/>
              <a:defRPr/>
            </a:lvl7pPr>
            <a:lvl8pPr lvl="7" algn="l">
              <a:lnSpc>
                <a:spcPct val="100000"/>
              </a:lnSpc>
              <a:spcBef>
                <a:spcPts val="0"/>
              </a:spcBef>
              <a:spcAft>
                <a:spcPts val="0"/>
              </a:spcAft>
              <a:buSzPts val="1300"/>
              <a:buNone/>
              <a:defRPr/>
            </a:lvl8pPr>
            <a:lvl9pPr lvl="8" algn="l">
              <a:lnSpc>
                <a:spcPct val="100000"/>
              </a:lnSpc>
              <a:spcBef>
                <a:spcPts val="0"/>
              </a:spcBef>
              <a:spcAft>
                <a:spcPts val="0"/>
              </a:spcAft>
              <a:buSzPts val="1300"/>
              <a:buNone/>
              <a:defRPr/>
            </a:lvl9pPr>
          </a:lstStyle>
          <a:p>
            <a:endParaRPr/>
          </a:p>
        </p:txBody>
      </p:sp>
      <p:sp>
        <p:nvSpPr>
          <p:cNvPr id="107" name="Google Shape;107;p22"/>
          <p:cNvSpPr>
            <a:spLocks noGrp="1"/>
          </p:cNvSpPr>
          <p:nvPr>
            <p:ph type="pic" idx="2"/>
          </p:nvPr>
        </p:nvSpPr>
        <p:spPr>
          <a:xfrm>
            <a:off x="3887391" y="740570"/>
            <a:ext cx="4629300" cy="3655200"/>
          </a:xfrm>
          <a:prstGeom prst="rect">
            <a:avLst/>
          </a:prstGeom>
          <a:noFill/>
          <a:ln>
            <a:noFill/>
          </a:ln>
        </p:spPr>
      </p:sp>
      <p:sp>
        <p:nvSpPr>
          <p:cNvPr id="108" name="Google Shape;108;p22"/>
          <p:cNvSpPr txBox="1">
            <a:spLocks noGrp="1"/>
          </p:cNvSpPr>
          <p:nvPr>
            <p:ph type="body" idx="1"/>
          </p:nvPr>
        </p:nvSpPr>
        <p:spPr>
          <a:xfrm>
            <a:off x="629841" y="1543050"/>
            <a:ext cx="2949300" cy="2858700"/>
          </a:xfrm>
          <a:prstGeom prst="rect">
            <a:avLst/>
          </a:prstGeom>
          <a:noFill/>
          <a:ln>
            <a:noFill/>
          </a:ln>
        </p:spPr>
        <p:txBody>
          <a:bodyPr spcFirstLastPara="1" wrap="square" lIns="83975" tIns="41975" rIns="83975" bIns="41975" anchor="t" anchorCtr="0">
            <a:normAutofit/>
          </a:bodyPr>
          <a:lstStyle>
            <a:lvl1pPr marL="457200" lvl="0" indent="-228600" algn="l">
              <a:lnSpc>
                <a:spcPct val="90000"/>
              </a:lnSpc>
              <a:spcBef>
                <a:spcPts val="900"/>
              </a:spcBef>
              <a:spcAft>
                <a:spcPts val="0"/>
              </a:spcAft>
              <a:buClr>
                <a:srgbClr val="262626"/>
              </a:buClr>
              <a:buSzPts val="1500"/>
              <a:buNone/>
              <a:defRPr sz="1500"/>
            </a:lvl1pPr>
            <a:lvl2pPr marL="914400" lvl="1" indent="-228600" algn="l">
              <a:lnSpc>
                <a:spcPct val="90000"/>
              </a:lnSpc>
              <a:spcBef>
                <a:spcPts val="500"/>
              </a:spcBef>
              <a:spcAft>
                <a:spcPts val="0"/>
              </a:spcAft>
              <a:buClr>
                <a:srgbClr val="262626"/>
              </a:buClr>
              <a:buSzPts val="1300"/>
              <a:buNone/>
              <a:defRPr sz="1300"/>
            </a:lvl2pPr>
            <a:lvl3pPr marL="1371600" lvl="2" indent="-228600" algn="l">
              <a:lnSpc>
                <a:spcPct val="90000"/>
              </a:lnSpc>
              <a:spcBef>
                <a:spcPts val="500"/>
              </a:spcBef>
              <a:spcAft>
                <a:spcPts val="0"/>
              </a:spcAft>
              <a:buClr>
                <a:srgbClr val="262626"/>
              </a:buClr>
              <a:buSzPts val="1100"/>
              <a:buNone/>
              <a:defRPr sz="1100"/>
            </a:lvl3pPr>
            <a:lvl4pPr marL="1828800" lvl="3" indent="-228600" algn="l">
              <a:lnSpc>
                <a:spcPct val="90000"/>
              </a:lnSpc>
              <a:spcBef>
                <a:spcPts val="500"/>
              </a:spcBef>
              <a:spcAft>
                <a:spcPts val="0"/>
              </a:spcAft>
              <a:buClr>
                <a:srgbClr val="262626"/>
              </a:buClr>
              <a:buSzPts val="900"/>
              <a:buNone/>
              <a:defRPr sz="900"/>
            </a:lvl4pPr>
            <a:lvl5pPr marL="2286000" lvl="4" indent="-228600" algn="l">
              <a:lnSpc>
                <a:spcPct val="90000"/>
              </a:lnSpc>
              <a:spcBef>
                <a:spcPts val="500"/>
              </a:spcBef>
              <a:spcAft>
                <a:spcPts val="0"/>
              </a:spcAft>
              <a:buClr>
                <a:srgbClr val="262626"/>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09" name="Google Shape;109;p22"/>
          <p:cNvSpPr txBox="1">
            <a:spLocks noGrp="1"/>
          </p:cNvSpPr>
          <p:nvPr>
            <p:ph type="sldNum" idx="12"/>
          </p:nvPr>
        </p:nvSpPr>
        <p:spPr>
          <a:xfrm>
            <a:off x="516752" y="4614371"/>
            <a:ext cx="499500" cy="273900"/>
          </a:xfrm>
          <a:prstGeom prst="rect">
            <a:avLst/>
          </a:prstGeom>
          <a:noFill/>
          <a:ln>
            <a:noFill/>
          </a:ln>
        </p:spPr>
        <p:txBody>
          <a:bodyPr spcFirstLastPara="1" wrap="square" lIns="83975" tIns="41975" rIns="83975" bIns="41975" anchor="ctr" anchorCtr="0">
            <a:noAutofit/>
          </a:bodyPr>
          <a:lstStyle>
            <a:lvl1pPr marL="0" marR="0" lvl="0"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cxnSp>
        <p:nvCxnSpPr>
          <p:cNvPr id="110" name="Google Shape;110;p22"/>
          <p:cNvCxnSpPr/>
          <p:nvPr/>
        </p:nvCxnSpPr>
        <p:spPr>
          <a:xfrm>
            <a:off x="629841" y="1545894"/>
            <a:ext cx="29493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628650" y="273844"/>
            <a:ext cx="7886700" cy="994200"/>
          </a:xfrm>
          <a:prstGeom prst="rect">
            <a:avLst/>
          </a:prstGeom>
          <a:noFill/>
          <a:ln>
            <a:noFill/>
          </a:ln>
        </p:spPr>
        <p:txBody>
          <a:bodyPr spcFirstLastPara="1" wrap="square" lIns="83975" tIns="41975" rIns="83975" bIns="41975" anchor="ctr" anchorCtr="0">
            <a:normAutofit/>
          </a:bodyPr>
          <a:lstStyle>
            <a:lvl1pPr lvl="0" algn="l">
              <a:lnSpc>
                <a:spcPct val="90000"/>
              </a:lnSpc>
              <a:spcBef>
                <a:spcPts val="0"/>
              </a:spcBef>
              <a:spcAft>
                <a:spcPts val="0"/>
              </a:spcAft>
              <a:buClr>
                <a:schemeClr val="dk1"/>
              </a:buClr>
              <a:buSzPts val="1700"/>
              <a:buNone/>
              <a:defRPr/>
            </a:lvl1pPr>
            <a:lvl2pPr lvl="1" algn="l">
              <a:lnSpc>
                <a:spcPct val="100000"/>
              </a:lnSpc>
              <a:spcBef>
                <a:spcPts val="0"/>
              </a:spcBef>
              <a:spcAft>
                <a:spcPts val="0"/>
              </a:spcAft>
              <a:buSzPts val="1300"/>
              <a:buNone/>
              <a:defRPr/>
            </a:lvl2pPr>
            <a:lvl3pPr lvl="2" algn="l">
              <a:lnSpc>
                <a:spcPct val="100000"/>
              </a:lnSpc>
              <a:spcBef>
                <a:spcPts val="0"/>
              </a:spcBef>
              <a:spcAft>
                <a:spcPts val="0"/>
              </a:spcAft>
              <a:buSzPts val="1300"/>
              <a:buNone/>
              <a:defRPr/>
            </a:lvl3pPr>
            <a:lvl4pPr lvl="3" algn="l">
              <a:lnSpc>
                <a:spcPct val="100000"/>
              </a:lnSpc>
              <a:spcBef>
                <a:spcPts val="0"/>
              </a:spcBef>
              <a:spcAft>
                <a:spcPts val="0"/>
              </a:spcAft>
              <a:buSzPts val="1300"/>
              <a:buNone/>
              <a:defRPr/>
            </a:lvl4pPr>
            <a:lvl5pPr lvl="4" algn="l">
              <a:lnSpc>
                <a:spcPct val="100000"/>
              </a:lnSpc>
              <a:spcBef>
                <a:spcPts val="0"/>
              </a:spcBef>
              <a:spcAft>
                <a:spcPts val="0"/>
              </a:spcAft>
              <a:buSzPts val="1300"/>
              <a:buNone/>
              <a:defRPr/>
            </a:lvl5pPr>
            <a:lvl6pPr lvl="5" algn="l">
              <a:lnSpc>
                <a:spcPct val="100000"/>
              </a:lnSpc>
              <a:spcBef>
                <a:spcPts val="0"/>
              </a:spcBef>
              <a:spcAft>
                <a:spcPts val="0"/>
              </a:spcAft>
              <a:buSzPts val="1300"/>
              <a:buNone/>
              <a:defRPr/>
            </a:lvl6pPr>
            <a:lvl7pPr lvl="6" algn="l">
              <a:lnSpc>
                <a:spcPct val="100000"/>
              </a:lnSpc>
              <a:spcBef>
                <a:spcPts val="0"/>
              </a:spcBef>
              <a:spcAft>
                <a:spcPts val="0"/>
              </a:spcAft>
              <a:buSzPts val="1300"/>
              <a:buNone/>
              <a:defRPr/>
            </a:lvl7pPr>
            <a:lvl8pPr lvl="7" algn="l">
              <a:lnSpc>
                <a:spcPct val="100000"/>
              </a:lnSpc>
              <a:spcBef>
                <a:spcPts val="0"/>
              </a:spcBef>
              <a:spcAft>
                <a:spcPts val="0"/>
              </a:spcAft>
              <a:buSzPts val="1300"/>
              <a:buNone/>
              <a:defRPr/>
            </a:lvl8pPr>
            <a:lvl9pPr lvl="8" algn="l">
              <a:lnSpc>
                <a:spcPct val="100000"/>
              </a:lnSpc>
              <a:spcBef>
                <a:spcPts val="0"/>
              </a:spcBef>
              <a:spcAft>
                <a:spcPts val="0"/>
              </a:spcAft>
              <a:buSzPts val="1300"/>
              <a:buNone/>
              <a:defRPr/>
            </a:lvl9pPr>
          </a:lstStyle>
          <a:p>
            <a:endParaRPr/>
          </a:p>
        </p:txBody>
      </p:sp>
      <p:sp>
        <p:nvSpPr>
          <p:cNvPr id="113" name="Google Shape;113;p23"/>
          <p:cNvSpPr txBox="1">
            <a:spLocks noGrp="1"/>
          </p:cNvSpPr>
          <p:nvPr>
            <p:ph type="body" idx="1"/>
          </p:nvPr>
        </p:nvSpPr>
        <p:spPr>
          <a:xfrm rot="5400000">
            <a:off x="2940300" y="-942431"/>
            <a:ext cx="3263400" cy="7886700"/>
          </a:xfrm>
          <a:prstGeom prst="rect">
            <a:avLst/>
          </a:prstGeom>
          <a:noFill/>
          <a:ln>
            <a:noFill/>
          </a:ln>
        </p:spPr>
        <p:txBody>
          <a:bodyPr spcFirstLastPara="1" wrap="square" lIns="83975" tIns="41975" rIns="83975" bIns="41975" anchor="t" anchorCtr="0">
            <a:normAutofit/>
          </a:bodyPr>
          <a:lstStyle>
            <a:lvl1pPr marL="457200" lvl="0" indent="-336550" algn="l">
              <a:lnSpc>
                <a:spcPct val="90000"/>
              </a:lnSpc>
              <a:spcBef>
                <a:spcPts val="900"/>
              </a:spcBef>
              <a:spcAft>
                <a:spcPts val="0"/>
              </a:spcAft>
              <a:buClr>
                <a:srgbClr val="262626"/>
              </a:buClr>
              <a:buSzPts val="1700"/>
              <a:buChar char="•"/>
              <a:defRPr/>
            </a:lvl1pPr>
            <a:lvl2pPr marL="914400" lvl="1" indent="-336550" algn="l">
              <a:lnSpc>
                <a:spcPct val="90000"/>
              </a:lnSpc>
              <a:spcBef>
                <a:spcPts val="500"/>
              </a:spcBef>
              <a:spcAft>
                <a:spcPts val="0"/>
              </a:spcAft>
              <a:buClr>
                <a:srgbClr val="262626"/>
              </a:buClr>
              <a:buSzPts val="1700"/>
              <a:buChar char="•"/>
              <a:defRPr/>
            </a:lvl2pPr>
            <a:lvl3pPr marL="1371600" lvl="2" indent="-336550" algn="l">
              <a:lnSpc>
                <a:spcPct val="90000"/>
              </a:lnSpc>
              <a:spcBef>
                <a:spcPts val="500"/>
              </a:spcBef>
              <a:spcAft>
                <a:spcPts val="0"/>
              </a:spcAft>
              <a:buClr>
                <a:srgbClr val="262626"/>
              </a:buClr>
              <a:buSzPts val="1700"/>
              <a:buChar char="•"/>
              <a:defRPr/>
            </a:lvl3pPr>
            <a:lvl4pPr marL="1828800" lvl="3" indent="-336550" algn="l">
              <a:lnSpc>
                <a:spcPct val="90000"/>
              </a:lnSpc>
              <a:spcBef>
                <a:spcPts val="500"/>
              </a:spcBef>
              <a:spcAft>
                <a:spcPts val="0"/>
              </a:spcAft>
              <a:buClr>
                <a:srgbClr val="262626"/>
              </a:buClr>
              <a:buSzPts val="1700"/>
              <a:buChar char="•"/>
              <a:defRPr/>
            </a:lvl4pPr>
            <a:lvl5pPr marL="2286000" lvl="4" indent="-336550" algn="l">
              <a:lnSpc>
                <a:spcPct val="90000"/>
              </a:lnSpc>
              <a:spcBef>
                <a:spcPts val="500"/>
              </a:spcBef>
              <a:spcAft>
                <a:spcPts val="0"/>
              </a:spcAft>
              <a:buClr>
                <a:srgbClr val="262626"/>
              </a:buClr>
              <a:buSzPts val="1700"/>
              <a:buChar char="•"/>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sp>
        <p:nvSpPr>
          <p:cNvPr id="114" name="Google Shape;114;p23"/>
          <p:cNvSpPr txBox="1">
            <a:spLocks noGrp="1"/>
          </p:cNvSpPr>
          <p:nvPr>
            <p:ph type="sldNum" idx="12"/>
          </p:nvPr>
        </p:nvSpPr>
        <p:spPr>
          <a:xfrm>
            <a:off x="516752" y="4614371"/>
            <a:ext cx="499500" cy="273900"/>
          </a:xfrm>
          <a:prstGeom prst="rect">
            <a:avLst/>
          </a:prstGeom>
          <a:noFill/>
          <a:ln>
            <a:noFill/>
          </a:ln>
        </p:spPr>
        <p:txBody>
          <a:bodyPr spcFirstLastPara="1" wrap="square" lIns="83975" tIns="41975" rIns="83975" bIns="41975" anchor="ctr" anchorCtr="0">
            <a:noAutofit/>
          </a:bodyPr>
          <a:lstStyle>
            <a:lvl1pPr marL="0" marR="0" lvl="0"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cxnSp>
        <p:nvCxnSpPr>
          <p:cNvPr id="115" name="Google Shape;115;p23"/>
          <p:cNvCxnSpPr/>
          <p:nvPr/>
        </p:nvCxnSpPr>
        <p:spPr>
          <a:xfrm>
            <a:off x="628650" y="1073819"/>
            <a:ext cx="85155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rot="5400000">
            <a:off x="5350050" y="1467543"/>
            <a:ext cx="4359000" cy="1971600"/>
          </a:xfrm>
          <a:prstGeom prst="rect">
            <a:avLst/>
          </a:prstGeom>
          <a:noFill/>
          <a:ln>
            <a:noFill/>
          </a:ln>
        </p:spPr>
        <p:txBody>
          <a:bodyPr spcFirstLastPara="1" wrap="square" lIns="83975" tIns="41975" rIns="83975" bIns="41975" anchor="ctr" anchorCtr="0">
            <a:normAutofit/>
          </a:bodyPr>
          <a:lstStyle>
            <a:lvl1pPr lvl="0" algn="l">
              <a:lnSpc>
                <a:spcPct val="90000"/>
              </a:lnSpc>
              <a:spcBef>
                <a:spcPts val="0"/>
              </a:spcBef>
              <a:spcAft>
                <a:spcPts val="0"/>
              </a:spcAft>
              <a:buClr>
                <a:schemeClr val="dk1"/>
              </a:buClr>
              <a:buSzPts val="1700"/>
              <a:buNone/>
              <a:defRPr/>
            </a:lvl1pPr>
            <a:lvl2pPr lvl="1" algn="l">
              <a:lnSpc>
                <a:spcPct val="100000"/>
              </a:lnSpc>
              <a:spcBef>
                <a:spcPts val="0"/>
              </a:spcBef>
              <a:spcAft>
                <a:spcPts val="0"/>
              </a:spcAft>
              <a:buSzPts val="1300"/>
              <a:buNone/>
              <a:defRPr/>
            </a:lvl2pPr>
            <a:lvl3pPr lvl="2" algn="l">
              <a:lnSpc>
                <a:spcPct val="100000"/>
              </a:lnSpc>
              <a:spcBef>
                <a:spcPts val="0"/>
              </a:spcBef>
              <a:spcAft>
                <a:spcPts val="0"/>
              </a:spcAft>
              <a:buSzPts val="1300"/>
              <a:buNone/>
              <a:defRPr/>
            </a:lvl3pPr>
            <a:lvl4pPr lvl="3" algn="l">
              <a:lnSpc>
                <a:spcPct val="100000"/>
              </a:lnSpc>
              <a:spcBef>
                <a:spcPts val="0"/>
              </a:spcBef>
              <a:spcAft>
                <a:spcPts val="0"/>
              </a:spcAft>
              <a:buSzPts val="1300"/>
              <a:buNone/>
              <a:defRPr/>
            </a:lvl4pPr>
            <a:lvl5pPr lvl="4" algn="l">
              <a:lnSpc>
                <a:spcPct val="100000"/>
              </a:lnSpc>
              <a:spcBef>
                <a:spcPts val="0"/>
              </a:spcBef>
              <a:spcAft>
                <a:spcPts val="0"/>
              </a:spcAft>
              <a:buSzPts val="1300"/>
              <a:buNone/>
              <a:defRPr/>
            </a:lvl5pPr>
            <a:lvl6pPr lvl="5" algn="l">
              <a:lnSpc>
                <a:spcPct val="100000"/>
              </a:lnSpc>
              <a:spcBef>
                <a:spcPts val="0"/>
              </a:spcBef>
              <a:spcAft>
                <a:spcPts val="0"/>
              </a:spcAft>
              <a:buSzPts val="1300"/>
              <a:buNone/>
              <a:defRPr/>
            </a:lvl6pPr>
            <a:lvl7pPr lvl="6" algn="l">
              <a:lnSpc>
                <a:spcPct val="100000"/>
              </a:lnSpc>
              <a:spcBef>
                <a:spcPts val="0"/>
              </a:spcBef>
              <a:spcAft>
                <a:spcPts val="0"/>
              </a:spcAft>
              <a:buSzPts val="1300"/>
              <a:buNone/>
              <a:defRPr/>
            </a:lvl7pPr>
            <a:lvl8pPr lvl="7" algn="l">
              <a:lnSpc>
                <a:spcPct val="100000"/>
              </a:lnSpc>
              <a:spcBef>
                <a:spcPts val="0"/>
              </a:spcBef>
              <a:spcAft>
                <a:spcPts val="0"/>
              </a:spcAft>
              <a:buSzPts val="1300"/>
              <a:buNone/>
              <a:defRPr/>
            </a:lvl8pPr>
            <a:lvl9pPr lvl="8" algn="l">
              <a:lnSpc>
                <a:spcPct val="100000"/>
              </a:lnSpc>
              <a:spcBef>
                <a:spcPts val="0"/>
              </a:spcBef>
              <a:spcAft>
                <a:spcPts val="0"/>
              </a:spcAft>
              <a:buSzPts val="1300"/>
              <a:buNone/>
              <a:defRPr/>
            </a:lvl9pPr>
          </a:lstStyle>
          <a:p>
            <a:endParaRPr/>
          </a:p>
        </p:txBody>
      </p:sp>
      <p:sp>
        <p:nvSpPr>
          <p:cNvPr id="118" name="Google Shape;118;p24"/>
          <p:cNvSpPr txBox="1">
            <a:spLocks noGrp="1"/>
          </p:cNvSpPr>
          <p:nvPr>
            <p:ph type="body" idx="1"/>
          </p:nvPr>
        </p:nvSpPr>
        <p:spPr>
          <a:xfrm rot="5400000">
            <a:off x="1349625" y="-446906"/>
            <a:ext cx="4359000" cy="5800500"/>
          </a:xfrm>
          <a:prstGeom prst="rect">
            <a:avLst/>
          </a:prstGeom>
          <a:noFill/>
          <a:ln>
            <a:noFill/>
          </a:ln>
        </p:spPr>
        <p:txBody>
          <a:bodyPr spcFirstLastPara="1" wrap="square" lIns="83975" tIns="41975" rIns="83975" bIns="41975" anchor="t" anchorCtr="0">
            <a:normAutofit/>
          </a:bodyPr>
          <a:lstStyle>
            <a:lvl1pPr marL="457200" lvl="0" indent="-336550" algn="l">
              <a:lnSpc>
                <a:spcPct val="90000"/>
              </a:lnSpc>
              <a:spcBef>
                <a:spcPts val="900"/>
              </a:spcBef>
              <a:spcAft>
                <a:spcPts val="0"/>
              </a:spcAft>
              <a:buClr>
                <a:srgbClr val="262626"/>
              </a:buClr>
              <a:buSzPts val="1700"/>
              <a:buChar char="•"/>
              <a:defRPr/>
            </a:lvl1pPr>
            <a:lvl2pPr marL="914400" lvl="1" indent="-336550" algn="l">
              <a:lnSpc>
                <a:spcPct val="90000"/>
              </a:lnSpc>
              <a:spcBef>
                <a:spcPts val="500"/>
              </a:spcBef>
              <a:spcAft>
                <a:spcPts val="0"/>
              </a:spcAft>
              <a:buClr>
                <a:srgbClr val="262626"/>
              </a:buClr>
              <a:buSzPts val="1700"/>
              <a:buChar char="•"/>
              <a:defRPr/>
            </a:lvl2pPr>
            <a:lvl3pPr marL="1371600" lvl="2" indent="-336550" algn="l">
              <a:lnSpc>
                <a:spcPct val="90000"/>
              </a:lnSpc>
              <a:spcBef>
                <a:spcPts val="500"/>
              </a:spcBef>
              <a:spcAft>
                <a:spcPts val="0"/>
              </a:spcAft>
              <a:buClr>
                <a:srgbClr val="262626"/>
              </a:buClr>
              <a:buSzPts val="1700"/>
              <a:buChar char="•"/>
              <a:defRPr/>
            </a:lvl3pPr>
            <a:lvl4pPr marL="1828800" lvl="3" indent="-336550" algn="l">
              <a:lnSpc>
                <a:spcPct val="90000"/>
              </a:lnSpc>
              <a:spcBef>
                <a:spcPts val="500"/>
              </a:spcBef>
              <a:spcAft>
                <a:spcPts val="0"/>
              </a:spcAft>
              <a:buClr>
                <a:srgbClr val="262626"/>
              </a:buClr>
              <a:buSzPts val="1700"/>
              <a:buChar char="•"/>
              <a:defRPr/>
            </a:lvl4pPr>
            <a:lvl5pPr marL="2286000" lvl="4" indent="-336550" algn="l">
              <a:lnSpc>
                <a:spcPct val="90000"/>
              </a:lnSpc>
              <a:spcBef>
                <a:spcPts val="500"/>
              </a:spcBef>
              <a:spcAft>
                <a:spcPts val="0"/>
              </a:spcAft>
              <a:buClr>
                <a:srgbClr val="262626"/>
              </a:buClr>
              <a:buSzPts val="1700"/>
              <a:buChar char="•"/>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sp>
        <p:nvSpPr>
          <p:cNvPr id="119" name="Google Shape;119;p24"/>
          <p:cNvSpPr txBox="1">
            <a:spLocks noGrp="1"/>
          </p:cNvSpPr>
          <p:nvPr>
            <p:ph type="sldNum" idx="12"/>
          </p:nvPr>
        </p:nvSpPr>
        <p:spPr>
          <a:xfrm>
            <a:off x="516752" y="4614371"/>
            <a:ext cx="499500" cy="273900"/>
          </a:xfrm>
          <a:prstGeom prst="rect">
            <a:avLst/>
          </a:prstGeom>
          <a:noFill/>
          <a:ln>
            <a:noFill/>
          </a:ln>
        </p:spPr>
        <p:txBody>
          <a:bodyPr spcFirstLastPara="1" wrap="square" lIns="83975" tIns="41975" rIns="83975" bIns="41975" anchor="ctr" anchorCtr="0">
            <a:noAutofit/>
          </a:bodyPr>
          <a:lstStyle>
            <a:lvl1pPr marL="0" marR="0" lvl="0"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cxnSp>
        <p:nvCxnSpPr>
          <p:cNvPr id="120" name="Google Shape;120;p24"/>
          <p:cNvCxnSpPr/>
          <p:nvPr/>
        </p:nvCxnSpPr>
        <p:spPr>
          <a:xfrm>
            <a:off x="6851737" y="273844"/>
            <a:ext cx="0" cy="396300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311700" y="2150850"/>
            <a:ext cx="8520600" cy="841800"/>
          </a:xfrm>
          <a:prstGeom prst="rect">
            <a:avLst/>
          </a:prstGeom>
          <a:noFill/>
          <a:ln>
            <a:noFill/>
          </a:ln>
        </p:spPr>
        <p:txBody>
          <a:bodyPr spcFirstLastPara="1" wrap="square" lIns="93500" tIns="93500" rIns="93500" bIns="93500" anchor="ctr" anchorCtr="0">
            <a:normAutofit/>
          </a:bodyPr>
          <a:lstStyle>
            <a:lvl1pPr lvl="0" algn="ctr">
              <a:lnSpc>
                <a:spcPct val="9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3" name="Google Shape;123;p25"/>
          <p:cNvSpPr txBox="1">
            <a:spLocks noGrp="1"/>
          </p:cNvSpPr>
          <p:nvPr>
            <p:ph type="sldNum" idx="12"/>
          </p:nvPr>
        </p:nvSpPr>
        <p:spPr>
          <a:xfrm>
            <a:off x="8472458" y="4663217"/>
            <a:ext cx="548700" cy="393600"/>
          </a:xfrm>
          <a:prstGeom prst="rect">
            <a:avLst/>
          </a:prstGeom>
          <a:noFill/>
          <a:ln>
            <a:noFill/>
          </a:ln>
        </p:spPr>
        <p:txBody>
          <a:bodyPr spcFirstLastPara="1" wrap="square" lIns="93500" tIns="93500" rIns="93500" bIns="93500"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4"/>
        <p:cNvGrpSpPr/>
        <p:nvPr/>
      </p:nvGrpSpPr>
      <p:grpSpPr>
        <a:xfrm>
          <a:off x="0" y="0"/>
          <a:ext cx="0" cy="0"/>
          <a:chOff x="0" y="0"/>
          <a:chExt cx="0" cy="0"/>
        </a:xfrm>
      </p:grpSpPr>
      <p:sp>
        <p:nvSpPr>
          <p:cNvPr id="125" name="Google Shape;125;p26"/>
          <p:cNvSpPr/>
          <p:nvPr/>
        </p:nvSpPr>
        <p:spPr>
          <a:xfrm rot="10800000">
            <a:off x="-20021" y="-63"/>
            <a:ext cx="9183900" cy="1231500"/>
          </a:xfrm>
          <a:prstGeom prst="rect">
            <a:avLst/>
          </a:prstGeom>
          <a:solidFill>
            <a:schemeClr val="accent4"/>
          </a:solidFill>
          <a:ln>
            <a:noFill/>
          </a:ln>
        </p:spPr>
        <p:txBody>
          <a:bodyPr spcFirstLastPara="1" wrap="square" lIns="75575" tIns="37775" rIns="75575" bIns="37775" anchor="ctr" anchorCtr="0">
            <a:noAutofit/>
          </a:bodyPr>
          <a:lstStyle/>
          <a:p>
            <a:pPr marL="0" marR="0" lvl="0" indent="0" algn="ctr" rtl="0">
              <a:spcBef>
                <a:spcPts val="0"/>
              </a:spcBef>
              <a:spcAft>
                <a:spcPts val="0"/>
              </a:spcAft>
              <a:buNone/>
            </a:pPr>
            <a:endParaRPr sz="1500" b="0" i="0" u="none" strike="noStrike" cap="none">
              <a:solidFill>
                <a:schemeClr val="lt1"/>
              </a:solidFill>
              <a:latin typeface="Open Sans"/>
              <a:ea typeface="Open Sans"/>
              <a:cs typeface="Open Sans"/>
              <a:sym typeface="Open Sans"/>
            </a:endParaRPr>
          </a:p>
        </p:txBody>
      </p:sp>
      <p:pic>
        <p:nvPicPr>
          <p:cNvPr id="126" name="Google Shape;126;p26"/>
          <p:cNvPicPr preferRelativeResize="0"/>
          <p:nvPr/>
        </p:nvPicPr>
        <p:blipFill rotWithShape="1">
          <a:blip r:embed="rId2">
            <a:alphaModFix amt="35000"/>
          </a:blip>
          <a:srcRect t="79314"/>
          <a:stretch/>
        </p:blipFill>
        <p:spPr>
          <a:xfrm rot="10800000">
            <a:off x="-19874" y="166532"/>
            <a:ext cx="9183753" cy="1064904"/>
          </a:xfrm>
          <a:prstGeom prst="rect">
            <a:avLst/>
          </a:prstGeom>
          <a:noFill/>
          <a:ln>
            <a:noFill/>
          </a:ln>
        </p:spPr>
      </p:pic>
      <p:sp>
        <p:nvSpPr>
          <p:cNvPr id="127" name="Google Shape;127;p26"/>
          <p:cNvSpPr txBox="1">
            <a:spLocks noGrp="1"/>
          </p:cNvSpPr>
          <p:nvPr>
            <p:ph type="title"/>
          </p:nvPr>
        </p:nvSpPr>
        <p:spPr>
          <a:xfrm>
            <a:off x="628650" y="273844"/>
            <a:ext cx="7315500" cy="994200"/>
          </a:xfrm>
          <a:prstGeom prst="rect">
            <a:avLst/>
          </a:prstGeom>
          <a:noFill/>
          <a:ln>
            <a:noFill/>
          </a:ln>
        </p:spPr>
        <p:txBody>
          <a:bodyPr spcFirstLastPara="1" wrap="square" lIns="75575" tIns="37775" rIns="75575" bIns="37775" anchor="ctr" anchorCtr="0">
            <a:normAutofit/>
          </a:bodyPr>
          <a:lstStyle>
            <a:lvl1pPr lvl="0" algn="l">
              <a:lnSpc>
                <a:spcPct val="90000"/>
              </a:lnSpc>
              <a:spcBef>
                <a:spcPts val="0"/>
              </a:spcBef>
              <a:spcAft>
                <a:spcPts val="0"/>
              </a:spcAft>
              <a:buClr>
                <a:schemeClr val="lt1"/>
              </a:buClr>
              <a:buSzPts val="3600"/>
              <a:buFont typeface="Open Sans"/>
              <a:buNone/>
              <a:defRPr>
                <a:solidFill>
                  <a:schemeClr val="lt1"/>
                </a:solidFill>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28" name="Google Shape;128;p26"/>
          <p:cNvSpPr txBox="1">
            <a:spLocks noGrp="1"/>
          </p:cNvSpPr>
          <p:nvPr>
            <p:ph type="dt" idx="10"/>
          </p:nvPr>
        </p:nvSpPr>
        <p:spPr>
          <a:xfrm>
            <a:off x="628650" y="4767263"/>
            <a:ext cx="2057400" cy="273900"/>
          </a:xfrm>
          <a:prstGeom prst="rect">
            <a:avLst/>
          </a:prstGeom>
          <a:noFill/>
          <a:ln>
            <a:noFill/>
          </a:ln>
        </p:spPr>
        <p:txBody>
          <a:bodyPr spcFirstLastPara="1" wrap="square" lIns="75575" tIns="37775" rIns="75575" bIns="37775" anchor="ctr" anchorCtr="0">
            <a:noAutofit/>
          </a:bodyPr>
          <a:lstStyle>
            <a:lvl1pPr lvl="0" algn="l">
              <a:spcBef>
                <a:spcPts val="0"/>
              </a:spcBef>
              <a:spcAft>
                <a:spcPts val="0"/>
              </a:spcAft>
              <a:buSzPts val="1200"/>
              <a:buNone/>
              <a:defRPr sz="1200"/>
            </a:lvl1pPr>
            <a:lvl2pPr lvl="1" algn="l">
              <a:spcBef>
                <a:spcPts val="0"/>
              </a:spcBef>
              <a:spcAft>
                <a:spcPts val="0"/>
              </a:spcAft>
              <a:buSzPts val="1200"/>
              <a:buNone/>
              <a:defRPr sz="1200"/>
            </a:lvl2pPr>
            <a:lvl3pPr lvl="2" algn="l">
              <a:spcBef>
                <a:spcPts val="0"/>
              </a:spcBef>
              <a:spcAft>
                <a:spcPts val="0"/>
              </a:spcAft>
              <a:buSzPts val="1200"/>
              <a:buNone/>
              <a:defRPr sz="1200"/>
            </a:lvl3pPr>
            <a:lvl4pPr lvl="3" algn="l">
              <a:spcBef>
                <a:spcPts val="0"/>
              </a:spcBef>
              <a:spcAft>
                <a:spcPts val="0"/>
              </a:spcAft>
              <a:buSzPts val="1200"/>
              <a:buNone/>
              <a:defRPr sz="1200"/>
            </a:lvl4pPr>
            <a:lvl5pPr lvl="4" algn="l">
              <a:spcBef>
                <a:spcPts val="0"/>
              </a:spcBef>
              <a:spcAft>
                <a:spcPts val="0"/>
              </a:spcAft>
              <a:buSzPts val="1200"/>
              <a:buNone/>
              <a:defRPr sz="1200"/>
            </a:lvl5pPr>
            <a:lvl6pPr lvl="5" algn="l">
              <a:spcBef>
                <a:spcPts val="0"/>
              </a:spcBef>
              <a:spcAft>
                <a:spcPts val="0"/>
              </a:spcAft>
              <a:buSzPts val="1200"/>
              <a:buNone/>
              <a:defRPr sz="1200"/>
            </a:lvl6pPr>
            <a:lvl7pPr lvl="6" algn="l">
              <a:spcBef>
                <a:spcPts val="0"/>
              </a:spcBef>
              <a:spcAft>
                <a:spcPts val="0"/>
              </a:spcAft>
              <a:buSzPts val="1200"/>
              <a:buNone/>
              <a:defRPr sz="1200"/>
            </a:lvl7pPr>
            <a:lvl8pPr lvl="7" algn="l">
              <a:spcBef>
                <a:spcPts val="0"/>
              </a:spcBef>
              <a:spcAft>
                <a:spcPts val="0"/>
              </a:spcAft>
              <a:buSzPts val="1200"/>
              <a:buNone/>
              <a:defRPr sz="1200"/>
            </a:lvl8pPr>
            <a:lvl9pPr lvl="8" algn="l">
              <a:spcBef>
                <a:spcPts val="0"/>
              </a:spcBef>
              <a:spcAft>
                <a:spcPts val="0"/>
              </a:spcAft>
              <a:buSzPts val="1200"/>
              <a:buNone/>
              <a:defRPr sz="1200"/>
            </a:lvl9pPr>
          </a:lstStyle>
          <a:p>
            <a:endParaRPr/>
          </a:p>
        </p:txBody>
      </p:sp>
      <p:sp>
        <p:nvSpPr>
          <p:cNvPr id="129" name="Google Shape;129;p26"/>
          <p:cNvSpPr txBox="1">
            <a:spLocks noGrp="1"/>
          </p:cNvSpPr>
          <p:nvPr>
            <p:ph type="ftr" idx="11"/>
          </p:nvPr>
        </p:nvSpPr>
        <p:spPr>
          <a:xfrm>
            <a:off x="3028950" y="4767263"/>
            <a:ext cx="3086100" cy="273900"/>
          </a:xfrm>
          <a:prstGeom prst="rect">
            <a:avLst/>
          </a:prstGeom>
          <a:noFill/>
          <a:ln>
            <a:noFill/>
          </a:ln>
        </p:spPr>
        <p:txBody>
          <a:bodyPr spcFirstLastPara="1" wrap="square" lIns="75575" tIns="37775" rIns="75575" bIns="37775" anchor="ctr" anchorCtr="0">
            <a:noAutofit/>
          </a:bodyPr>
          <a:lstStyle>
            <a:lvl1pPr lvl="0" algn="ctr">
              <a:spcBef>
                <a:spcPts val="0"/>
              </a:spcBef>
              <a:spcAft>
                <a:spcPts val="0"/>
              </a:spcAft>
              <a:buSzPts val="1200"/>
              <a:buNone/>
              <a:defRPr sz="1200"/>
            </a:lvl1pPr>
            <a:lvl2pPr lvl="1" algn="l">
              <a:spcBef>
                <a:spcPts val="0"/>
              </a:spcBef>
              <a:spcAft>
                <a:spcPts val="0"/>
              </a:spcAft>
              <a:buSzPts val="1200"/>
              <a:buNone/>
              <a:defRPr sz="1200"/>
            </a:lvl2pPr>
            <a:lvl3pPr lvl="2" algn="l">
              <a:spcBef>
                <a:spcPts val="0"/>
              </a:spcBef>
              <a:spcAft>
                <a:spcPts val="0"/>
              </a:spcAft>
              <a:buSzPts val="1200"/>
              <a:buNone/>
              <a:defRPr sz="1200"/>
            </a:lvl3pPr>
            <a:lvl4pPr lvl="3" algn="l">
              <a:spcBef>
                <a:spcPts val="0"/>
              </a:spcBef>
              <a:spcAft>
                <a:spcPts val="0"/>
              </a:spcAft>
              <a:buSzPts val="1200"/>
              <a:buNone/>
              <a:defRPr sz="1200"/>
            </a:lvl4pPr>
            <a:lvl5pPr lvl="4" algn="l">
              <a:spcBef>
                <a:spcPts val="0"/>
              </a:spcBef>
              <a:spcAft>
                <a:spcPts val="0"/>
              </a:spcAft>
              <a:buSzPts val="1200"/>
              <a:buNone/>
              <a:defRPr sz="1200"/>
            </a:lvl5pPr>
            <a:lvl6pPr lvl="5" algn="l">
              <a:spcBef>
                <a:spcPts val="0"/>
              </a:spcBef>
              <a:spcAft>
                <a:spcPts val="0"/>
              </a:spcAft>
              <a:buSzPts val="1200"/>
              <a:buNone/>
              <a:defRPr sz="1200"/>
            </a:lvl6pPr>
            <a:lvl7pPr lvl="6" algn="l">
              <a:spcBef>
                <a:spcPts val="0"/>
              </a:spcBef>
              <a:spcAft>
                <a:spcPts val="0"/>
              </a:spcAft>
              <a:buSzPts val="1200"/>
              <a:buNone/>
              <a:defRPr sz="1200"/>
            </a:lvl7pPr>
            <a:lvl8pPr lvl="7" algn="l">
              <a:spcBef>
                <a:spcPts val="0"/>
              </a:spcBef>
              <a:spcAft>
                <a:spcPts val="0"/>
              </a:spcAft>
              <a:buSzPts val="1200"/>
              <a:buNone/>
              <a:defRPr sz="1200"/>
            </a:lvl8pPr>
            <a:lvl9pPr lvl="8" algn="l">
              <a:spcBef>
                <a:spcPts val="0"/>
              </a:spcBef>
              <a:spcAft>
                <a:spcPts val="0"/>
              </a:spcAft>
              <a:buSzPts val="1200"/>
              <a:buNone/>
              <a:defRPr sz="1200"/>
            </a:lvl9pPr>
          </a:lstStyle>
          <a:p>
            <a:endParaRPr/>
          </a:p>
        </p:txBody>
      </p:sp>
      <p:sp>
        <p:nvSpPr>
          <p:cNvPr id="130" name="Google Shape;130;p26"/>
          <p:cNvSpPr txBox="1">
            <a:spLocks noGrp="1"/>
          </p:cNvSpPr>
          <p:nvPr>
            <p:ph type="sldNum" idx="12"/>
          </p:nvPr>
        </p:nvSpPr>
        <p:spPr>
          <a:xfrm>
            <a:off x="6457950" y="4767263"/>
            <a:ext cx="2057400" cy="273900"/>
          </a:xfrm>
          <a:prstGeom prst="rect">
            <a:avLst/>
          </a:prstGeom>
          <a:noFill/>
          <a:ln>
            <a:noFill/>
          </a:ln>
        </p:spPr>
        <p:txBody>
          <a:bodyPr spcFirstLastPara="1" wrap="square" lIns="75575" tIns="37775" rIns="75575" bIns="377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26"/>
          <p:cNvSpPr txBox="1">
            <a:spLocks noGrp="1"/>
          </p:cNvSpPr>
          <p:nvPr>
            <p:ph type="body" idx="1"/>
          </p:nvPr>
        </p:nvSpPr>
        <p:spPr>
          <a:xfrm>
            <a:off x="628650" y="1512094"/>
            <a:ext cx="7691400" cy="2993100"/>
          </a:xfrm>
          <a:prstGeom prst="rect">
            <a:avLst/>
          </a:prstGeom>
          <a:noFill/>
          <a:ln>
            <a:noFill/>
          </a:ln>
        </p:spPr>
        <p:txBody>
          <a:bodyPr spcFirstLastPara="1" wrap="square" lIns="75575" tIns="37775" rIns="75575" bIns="37775" anchor="t" anchorCtr="0">
            <a:normAutofit/>
          </a:bodyPr>
          <a:lstStyle>
            <a:lvl1pPr marL="457200" lvl="0" indent="-323850" algn="l">
              <a:lnSpc>
                <a:spcPct val="90000"/>
              </a:lnSpc>
              <a:spcBef>
                <a:spcPts val="800"/>
              </a:spcBef>
              <a:spcAft>
                <a:spcPts val="0"/>
              </a:spcAft>
              <a:buSzPts val="1500"/>
              <a:buChar char="•"/>
              <a:defRPr/>
            </a:lvl1pPr>
            <a:lvl2pPr marL="914400" lvl="1" indent="-323850" algn="l">
              <a:lnSpc>
                <a:spcPct val="90000"/>
              </a:lnSpc>
              <a:spcBef>
                <a:spcPts val="400"/>
              </a:spcBef>
              <a:spcAft>
                <a:spcPts val="0"/>
              </a:spcAft>
              <a:buSzPts val="1500"/>
              <a:buChar char="•"/>
              <a:defRPr/>
            </a:lvl2pPr>
            <a:lvl3pPr marL="1371600" lvl="2" indent="-323850" algn="l">
              <a:lnSpc>
                <a:spcPct val="90000"/>
              </a:lnSpc>
              <a:spcBef>
                <a:spcPts val="400"/>
              </a:spcBef>
              <a:spcAft>
                <a:spcPts val="0"/>
              </a:spcAft>
              <a:buSzPts val="1500"/>
              <a:buChar char="•"/>
              <a:defRPr/>
            </a:lvl3pPr>
            <a:lvl4pPr marL="1828800" lvl="3" indent="-323850" algn="l">
              <a:lnSpc>
                <a:spcPct val="90000"/>
              </a:lnSpc>
              <a:spcBef>
                <a:spcPts val="400"/>
              </a:spcBef>
              <a:spcAft>
                <a:spcPts val="0"/>
              </a:spcAft>
              <a:buSzPts val="1500"/>
              <a:buChar char="•"/>
              <a:defRPr/>
            </a:lvl4pPr>
            <a:lvl5pPr marL="2286000" lvl="4" indent="-323850" algn="l">
              <a:lnSpc>
                <a:spcPct val="90000"/>
              </a:lnSpc>
              <a:spcBef>
                <a:spcPts val="400"/>
              </a:spcBef>
              <a:spcAft>
                <a:spcPts val="0"/>
              </a:spcAft>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pic>
        <p:nvPicPr>
          <p:cNvPr id="132" name="Google Shape;132;p26"/>
          <p:cNvPicPr preferRelativeResize="0"/>
          <p:nvPr/>
        </p:nvPicPr>
        <p:blipFill rotWithShape="1">
          <a:blip r:embed="rId3">
            <a:alphaModFix/>
          </a:blip>
          <a:srcRect/>
          <a:stretch/>
        </p:blipFill>
        <p:spPr>
          <a:xfrm>
            <a:off x="7918220" y="79459"/>
            <a:ext cx="747405" cy="79967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11700" y="2150850"/>
            <a:ext cx="8520600" cy="841800"/>
          </a:xfrm>
          <a:prstGeom prst="rect">
            <a:avLst/>
          </a:prstGeom>
          <a:noFill/>
          <a:ln>
            <a:noFill/>
          </a:ln>
        </p:spPr>
        <p:txBody>
          <a:bodyPr spcFirstLastPara="1" wrap="square" lIns="93500" tIns="93500" rIns="93500" bIns="93500" anchor="ctr" anchorCtr="0">
            <a:normAutofit/>
          </a:bodyPr>
          <a:lstStyle>
            <a:lvl1pPr lvl="0" algn="ctr">
              <a:lnSpc>
                <a:spcPct val="9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35" name="Google Shape;135;p27"/>
          <p:cNvSpPr txBox="1">
            <a:spLocks noGrp="1"/>
          </p:cNvSpPr>
          <p:nvPr>
            <p:ph type="sldNum" idx="12"/>
          </p:nvPr>
        </p:nvSpPr>
        <p:spPr>
          <a:xfrm>
            <a:off x="8472458" y="4663217"/>
            <a:ext cx="548700" cy="393600"/>
          </a:xfrm>
          <a:prstGeom prst="rect">
            <a:avLst/>
          </a:prstGeom>
          <a:noFill/>
          <a:ln>
            <a:noFill/>
          </a:ln>
        </p:spPr>
        <p:txBody>
          <a:bodyPr spcFirstLastPara="1" wrap="square" lIns="93500" tIns="93500" rIns="93500" bIns="93500"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2"/>
        <p:cNvGrpSpPr/>
        <p:nvPr/>
      </p:nvGrpSpPr>
      <p:grpSpPr>
        <a:xfrm>
          <a:off x="0" y="0"/>
          <a:ext cx="0" cy="0"/>
          <a:chOff x="0" y="0"/>
          <a:chExt cx="0" cy="0"/>
        </a:xfrm>
      </p:grpSpPr>
      <p:pic>
        <p:nvPicPr>
          <p:cNvPr id="143" name="Google Shape;143;p29"/>
          <p:cNvPicPr preferRelativeResize="0"/>
          <p:nvPr/>
        </p:nvPicPr>
        <p:blipFill rotWithShape="1">
          <a:blip r:embed="rId2">
            <a:alphaModFix/>
          </a:blip>
          <a:srcRect l="2169" t="4195" r="1398" b="4195"/>
          <a:stretch/>
        </p:blipFill>
        <p:spPr>
          <a:xfrm>
            <a:off x="0" y="0"/>
            <a:ext cx="9144000" cy="5143500"/>
          </a:xfrm>
          <a:prstGeom prst="rect">
            <a:avLst/>
          </a:prstGeom>
          <a:noFill/>
          <a:ln>
            <a:noFill/>
          </a:ln>
        </p:spPr>
      </p:pic>
      <p:pic>
        <p:nvPicPr>
          <p:cNvPr id="144" name="Google Shape;144;p29"/>
          <p:cNvPicPr preferRelativeResize="0"/>
          <p:nvPr/>
        </p:nvPicPr>
        <p:blipFill rotWithShape="1">
          <a:blip r:embed="rId3">
            <a:alphaModFix/>
          </a:blip>
          <a:srcRect t="95496"/>
          <a:stretch/>
        </p:blipFill>
        <p:spPr>
          <a:xfrm>
            <a:off x="-612" y="1353389"/>
            <a:ext cx="9144612" cy="63137"/>
          </a:xfrm>
          <a:prstGeom prst="rect">
            <a:avLst/>
          </a:prstGeom>
          <a:noFill/>
          <a:ln>
            <a:noFill/>
          </a:ln>
        </p:spPr>
      </p:pic>
      <p:pic>
        <p:nvPicPr>
          <p:cNvPr id="145" name="Google Shape;145;p29"/>
          <p:cNvPicPr preferRelativeResize="0"/>
          <p:nvPr/>
        </p:nvPicPr>
        <p:blipFill rotWithShape="1">
          <a:blip r:embed="rId4">
            <a:alphaModFix/>
          </a:blip>
          <a:srcRect b="96280"/>
          <a:stretch/>
        </p:blipFill>
        <p:spPr>
          <a:xfrm>
            <a:off x="-1224" y="4461951"/>
            <a:ext cx="9144000" cy="34289"/>
          </a:xfrm>
          <a:prstGeom prst="rect">
            <a:avLst/>
          </a:prstGeom>
          <a:noFill/>
          <a:ln>
            <a:noFill/>
          </a:ln>
        </p:spPr>
      </p:pic>
      <p:sp>
        <p:nvSpPr>
          <p:cNvPr id="146" name="Google Shape;146;p29"/>
          <p:cNvSpPr/>
          <p:nvPr/>
        </p:nvSpPr>
        <p:spPr>
          <a:xfrm>
            <a:off x="-612" y="1416526"/>
            <a:ext cx="9143400" cy="3045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83975" tIns="41975" rIns="83975" bIns="4197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Calibri"/>
              <a:ea typeface="Calibri"/>
              <a:cs typeface="Calibri"/>
              <a:sym typeface="Calibri"/>
            </a:endParaRPr>
          </a:p>
        </p:txBody>
      </p:sp>
      <p:sp>
        <p:nvSpPr>
          <p:cNvPr id="147" name="Google Shape;147;p29"/>
          <p:cNvSpPr txBox="1">
            <a:spLocks noGrp="1"/>
          </p:cNvSpPr>
          <p:nvPr>
            <p:ph type="ctrTitle"/>
          </p:nvPr>
        </p:nvSpPr>
        <p:spPr>
          <a:xfrm>
            <a:off x="685800" y="1798093"/>
            <a:ext cx="7772400" cy="1145100"/>
          </a:xfrm>
          <a:prstGeom prst="rect">
            <a:avLst/>
          </a:prstGeom>
          <a:noFill/>
          <a:ln>
            <a:noFill/>
          </a:ln>
        </p:spPr>
        <p:txBody>
          <a:bodyPr spcFirstLastPara="1" wrap="square" lIns="83975" tIns="41975" rIns="83975" bIns="41975" anchor="b" anchorCtr="0">
            <a:normAutofit/>
          </a:bodyPr>
          <a:lstStyle>
            <a:lvl1pPr lvl="0" algn="ctr">
              <a:lnSpc>
                <a:spcPct val="90000"/>
              </a:lnSpc>
              <a:spcBef>
                <a:spcPts val="0"/>
              </a:spcBef>
              <a:spcAft>
                <a:spcPts val="0"/>
              </a:spcAft>
              <a:buClr>
                <a:schemeClr val="dk1"/>
              </a:buClr>
              <a:buSzPts val="3300"/>
              <a:buFont typeface="Calibri"/>
              <a:buNone/>
              <a:defRPr sz="3300">
                <a:solidFill>
                  <a:schemeClr val="dk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8" name="Google Shape;148;p29"/>
          <p:cNvSpPr txBox="1">
            <a:spLocks noGrp="1"/>
          </p:cNvSpPr>
          <p:nvPr>
            <p:ph type="subTitle" idx="1"/>
          </p:nvPr>
        </p:nvSpPr>
        <p:spPr>
          <a:xfrm>
            <a:off x="685800" y="3217810"/>
            <a:ext cx="7772400" cy="327900"/>
          </a:xfrm>
          <a:prstGeom prst="rect">
            <a:avLst/>
          </a:prstGeom>
          <a:noFill/>
          <a:ln>
            <a:noFill/>
          </a:ln>
        </p:spPr>
        <p:txBody>
          <a:bodyPr spcFirstLastPara="1" wrap="square" lIns="83975" tIns="41975" rIns="83975" bIns="41975" anchor="t" anchorCtr="0">
            <a:normAutofit/>
          </a:bodyPr>
          <a:lstStyle>
            <a:lvl1pPr lvl="0" algn="ctr">
              <a:lnSpc>
                <a:spcPct val="90000"/>
              </a:lnSpc>
              <a:spcBef>
                <a:spcPts val="900"/>
              </a:spcBef>
              <a:spcAft>
                <a:spcPts val="0"/>
              </a:spcAft>
              <a:buClr>
                <a:srgbClr val="C40E3E"/>
              </a:buClr>
              <a:buSzPts val="1800"/>
              <a:buNone/>
              <a:defRPr sz="1800" b="1">
                <a:solidFill>
                  <a:srgbClr val="C40E3E"/>
                </a:solidFill>
                <a:latin typeface="Calibri"/>
                <a:ea typeface="Calibri"/>
                <a:cs typeface="Calibri"/>
                <a:sym typeface="Calibri"/>
              </a:defRPr>
            </a:lvl1pPr>
            <a:lvl2pPr lvl="1" algn="ctr">
              <a:lnSpc>
                <a:spcPct val="90000"/>
              </a:lnSpc>
              <a:spcBef>
                <a:spcPts val="500"/>
              </a:spcBef>
              <a:spcAft>
                <a:spcPts val="0"/>
              </a:spcAft>
              <a:buClr>
                <a:srgbClr val="262626"/>
              </a:buClr>
              <a:buSzPts val="1800"/>
              <a:buNone/>
              <a:defRPr sz="1800"/>
            </a:lvl2pPr>
            <a:lvl3pPr lvl="2" algn="ctr">
              <a:lnSpc>
                <a:spcPct val="90000"/>
              </a:lnSpc>
              <a:spcBef>
                <a:spcPts val="500"/>
              </a:spcBef>
              <a:spcAft>
                <a:spcPts val="0"/>
              </a:spcAft>
              <a:buClr>
                <a:srgbClr val="262626"/>
              </a:buClr>
              <a:buSzPts val="1700"/>
              <a:buNone/>
              <a:defRPr sz="1700"/>
            </a:lvl3pPr>
            <a:lvl4pPr lvl="3" algn="ctr">
              <a:lnSpc>
                <a:spcPct val="90000"/>
              </a:lnSpc>
              <a:spcBef>
                <a:spcPts val="500"/>
              </a:spcBef>
              <a:spcAft>
                <a:spcPts val="0"/>
              </a:spcAft>
              <a:buClr>
                <a:srgbClr val="262626"/>
              </a:buClr>
              <a:buSzPts val="1500"/>
              <a:buNone/>
              <a:defRPr sz="1500"/>
            </a:lvl4pPr>
            <a:lvl5pPr lvl="4" algn="ctr">
              <a:lnSpc>
                <a:spcPct val="90000"/>
              </a:lnSpc>
              <a:spcBef>
                <a:spcPts val="500"/>
              </a:spcBef>
              <a:spcAft>
                <a:spcPts val="0"/>
              </a:spcAft>
              <a:buClr>
                <a:srgbClr val="262626"/>
              </a:buClr>
              <a:buSzPts val="1500"/>
              <a:buNone/>
              <a:defRPr sz="1500"/>
            </a:lvl5pPr>
            <a:lvl6pPr lvl="5" algn="ctr">
              <a:lnSpc>
                <a:spcPct val="90000"/>
              </a:lnSpc>
              <a:spcBef>
                <a:spcPts val="500"/>
              </a:spcBef>
              <a:spcAft>
                <a:spcPts val="0"/>
              </a:spcAft>
              <a:buClr>
                <a:schemeClr val="dk1"/>
              </a:buClr>
              <a:buSzPts val="1500"/>
              <a:buNone/>
              <a:defRPr sz="1500"/>
            </a:lvl6pPr>
            <a:lvl7pPr lvl="6" algn="ctr">
              <a:lnSpc>
                <a:spcPct val="90000"/>
              </a:lnSpc>
              <a:spcBef>
                <a:spcPts val="500"/>
              </a:spcBef>
              <a:spcAft>
                <a:spcPts val="0"/>
              </a:spcAft>
              <a:buClr>
                <a:schemeClr val="dk1"/>
              </a:buClr>
              <a:buSzPts val="1500"/>
              <a:buNone/>
              <a:defRPr sz="1500"/>
            </a:lvl7pPr>
            <a:lvl8pPr lvl="7" algn="ctr">
              <a:lnSpc>
                <a:spcPct val="90000"/>
              </a:lnSpc>
              <a:spcBef>
                <a:spcPts val="500"/>
              </a:spcBef>
              <a:spcAft>
                <a:spcPts val="0"/>
              </a:spcAft>
              <a:buClr>
                <a:schemeClr val="dk1"/>
              </a:buClr>
              <a:buSzPts val="1500"/>
              <a:buNone/>
              <a:defRPr sz="1500"/>
            </a:lvl8pPr>
            <a:lvl9pPr lvl="8" algn="ctr">
              <a:lnSpc>
                <a:spcPct val="90000"/>
              </a:lnSpc>
              <a:spcBef>
                <a:spcPts val="500"/>
              </a:spcBef>
              <a:spcAft>
                <a:spcPts val="0"/>
              </a:spcAft>
              <a:buClr>
                <a:schemeClr val="dk1"/>
              </a:buClr>
              <a:buSzPts val="1500"/>
              <a:buNone/>
              <a:defRPr sz="1500"/>
            </a:lvl9pPr>
          </a:lstStyle>
          <a:p>
            <a:endParaRPr/>
          </a:p>
        </p:txBody>
      </p:sp>
      <p:sp>
        <p:nvSpPr>
          <p:cNvPr id="149" name="Google Shape;149;p29"/>
          <p:cNvSpPr txBox="1">
            <a:spLocks noGrp="1"/>
          </p:cNvSpPr>
          <p:nvPr>
            <p:ph type="body" idx="2"/>
          </p:nvPr>
        </p:nvSpPr>
        <p:spPr>
          <a:xfrm>
            <a:off x="685801" y="3670606"/>
            <a:ext cx="7772400" cy="300300"/>
          </a:xfrm>
          <a:prstGeom prst="rect">
            <a:avLst/>
          </a:prstGeom>
          <a:noFill/>
          <a:ln>
            <a:noFill/>
          </a:ln>
        </p:spPr>
        <p:txBody>
          <a:bodyPr spcFirstLastPara="1" wrap="square" lIns="83975" tIns="41975" rIns="83975" bIns="41975" anchor="t" anchorCtr="0">
            <a:normAutofit/>
          </a:bodyPr>
          <a:lstStyle>
            <a:lvl1pPr marL="457200" lvl="0" indent="-228600" algn="ctr">
              <a:lnSpc>
                <a:spcPct val="90000"/>
              </a:lnSpc>
              <a:spcBef>
                <a:spcPts val="900"/>
              </a:spcBef>
              <a:spcAft>
                <a:spcPts val="0"/>
              </a:spcAft>
              <a:buClr>
                <a:srgbClr val="C40E3E"/>
              </a:buClr>
              <a:buSzPts val="1700"/>
              <a:buNone/>
              <a:defRPr sz="1700">
                <a:solidFill>
                  <a:srgbClr val="C40E3E"/>
                </a:solidFill>
                <a:latin typeface="Calibri"/>
                <a:ea typeface="Calibri"/>
                <a:cs typeface="Calibri"/>
                <a:sym typeface="Calibri"/>
              </a:defRPr>
            </a:lvl1pPr>
            <a:lvl2pPr marL="914400" lvl="1" indent="-336550" algn="l">
              <a:lnSpc>
                <a:spcPct val="90000"/>
              </a:lnSpc>
              <a:spcBef>
                <a:spcPts val="500"/>
              </a:spcBef>
              <a:spcAft>
                <a:spcPts val="0"/>
              </a:spcAft>
              <a:buClr>
                <a:srgbClr val="262626"/>
              </a:buClr>
              <a:buSzPts val="1700"/>
              <a:buChar char="•"/>
              <a:defRPr/>
            </a:lvl2pPr>
            <a:lvl3pPr marL="1371600" lvl="2" indent="-336550" algn="l">
              <a:lnSpc>
                <a:spcPct val="90000"/>
              </a:lnSpc>
              <a:spcBef>
                <a:spcPts val="500"/>
              </a:spcBef>
              <a:spcAft>
                <a:spcPts val="0"/>
              </a:spcAft>
              <a:buClr>
                <a:srgbClr val="262626"/>
              </a:buClr>
              <a:buSzPts val="1700"/>
              <a:buChar char="•"/>
              <a:defRPr/>
            </a:lvl3pPr>
            <a:lvl4pPr marL="1828800" lvl="3" indent="-336550" algn="l">
              <a:lnSpc>
                <a:spcPct val="90000"/>
              </a:lnSpc>
              <a:spcBef>
                <a:spcPts val="500"/>
              </a:spcBef>
              <a:spcAft>
                <a:spcPts val="0"/>
              </a:spcAft>
              <a:buClr>
                <a:srgbClr val="262626"/>
              </a:buClr>
              <a:buSzPts val="1700"/>
              <a:buChar char="•"/>
              <a:defRPr/>
            </a:lvl4pPr>
            <a:lvl5pPr marL="2286000" lvl="4" indent="-336550" algn="l">
              <a:lnSpc>
                <a:spcPct val="90000"/>
              </a:lnSpc>
              <a:spcBef>
                <a:spcPts val="500"/>
              </a:spcBef>
              <a:spcAft>
                <a:spcPts val="0"/>
              </a:spcAft>
              <a:buClr>
                <a:srgbClr val="262626"/>
              </a:buClr>
              <a:buSzPts val="1700"/>
              <a:buChar char="•"/>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pic>
        <p:nvPicPr>
          <p:cNvPr id="150" name="Google Shape;150;p29"/>
          <p:cNvPicPr preferRelativeResize="0"/>
          <p:nvPr/>
        </p:nvPicPr>
        <p:blipFill rotWithShape="1">
          <a:blip r:embed="rId5">
            <a:alphaModFix/>
          </a:blip>
          <a:srcRect/>
          <a:stretch/>
        </p:blipFill>
        <p:spPr>
          <a:xfrm>
            <a:off x="3827469" y="370527"/>
            <a:ext cx="1083060" cy="874622"/>
          </a:xfrm>
          <a:prstGeom prst="rect">
            <a:avLst/>
          </a:prstGeom>
          <a:noFill/>
          <a:ln>
            <a:noFill/>
          </a:ln>
        </p:spPr>
      </p:pic>
      <p:sp>
        <p:nvSpPr>
          <p:cNvPr id="151" name="Google Shape;151;p29"/>
          <p:cNvSpPr txBox="1">
            <a:spLocks noGrp="1"/>
          </p:cNvSpPr>
          <p:nvPr>
            <p:ph type="sldNum" idx="12"/>
          </p:nvPr>
        </p:nvSpPr>
        <p:spPr>
          <a:xfrm>
            <a:off x="8556784" y="4749851"/>
            <a:ext cx="548700" cy="393600"/>
          </a:xfrm>
          <a:prstGeom prst="rect">
            <a:avLst/>
          </a:prstGeom>
        </p:spPr>
        <p:txBody>
          <a:bodyPr spcFirstLastPara="1" wrap="square" lIns="71700" tIns="35825" rIns="71700" bIns="35825" anchor="t" anchorCtr="0">
            <a:noAutofit/>
          </a:bodyPr>
          <a:lstStyle>
            <a:lvl1pPr lvl="0">
              <a:buNone/>
              <a:defRPr sz="1300">
                <a:solidFill>
                  <a:srgbClr val="C40E3E"/>
                </a:solidFill>
                <a:latin typeface="Calibri"/>
                <a:ea typeface="Calibri"/>
                <a:cs typeface="Calibri"/>
                <a:sym typeface="Calibri"/>
              </a:defRPr>
            </a:lvl1pPr>
            <a:lvl2pPr lvl="1">
              <a:buNone/>
              <a:defRPr sz="1300">
                <a:solidFill>
                  <a:srgbClr val="C40E3E"/>
                </a:solidFill>
                <a:latin typeface="Calibri"/>
                <a:ea typeface="Calibri"/>
                <a:cs typeface="Calibri"/>
                <a:sym typeface="Calibri"/>
              </a:defRPr>
            </a:lvl2pPr>
            <a:lvl3pPr lvl="2">
              <a:buNone/>
              <a:defRPr sz="1300">
                <a:solidFill>
                  <a:srgbClr val="C40E3E"/>
                </a:solidFill>
                <a:latin typeface="Calibri"/>
                <a:ea typeface="Calibri"/>
                <a:cs typeface="Calibri"/>
                <a:sym typeface="Calibri"/>
              </a:defRPr>
            </a:lvl3pPr>
            <a:lvl4pPr lvl="3">
              <a:buNone/>
              <a:defRPr sz="1300">
                <a:solidFill>
                  <a:srgbClr val="C40E3E"/>
                </a:solidFill>
                <a:latin typeface="Calibri"/>
                <a:ea typeface="Calibri"/>
                <a:cs typeface="Calibri"/>
                <a:sym typeface="Calibri"/>
              </a:defRPr>
            </a:lvl4pPr>
            <a:lvl5pPr lvl="4">
              <a:buNone/>
              <a:defRPr sz="1300">
                <a:solidFill>
                  <a:srgbClr val="C40E3E"/>
                </a:solidFill>
                <a:latin typeface="Calibri"/>
                <a:ea typeface="Calibri"/>
                <a:cs typeface="Calibri"/>
                <a:sym typeface="Calibri"/>
              </a:defRPr>
            </a:lvl5pPr>
            <a:lvl6pPr lvl="5">
              <a:buNone/>
              <a:defRPr sz="1300">
                <a:solidFill>
                  <a:srgbClr val="C40E3E"/>
                </a:solidFill>
                <a:latin typeface="Calibri"/>
                <a:ea typeface="Calibri"/>
                <a:cs typeface="Calibri"/>
                <a:sym typeface="Calibri"/>
              </a:defRPr>
            </a:lvl6pPr>
            <a:lvl7pPr lvl="6">
              <a:buNone/>
              <a:defRPr sz="1300">
                <a:solidFill>
                  <a:srgbClr val="C40E3E"/>
                </a:solidFill>
                <a:latin typeface="Calibri"/>
                <a:ea typeface="Calibri"/>
                <a:cs typeface="Calibri"/>
                <a:sym typeface="Calibri"/>
              </a:defRPr>
            </a:lvl7pPr>
            <a:lvl8pPr lvl="7">
              <a:buNone/>
              <a:defRPr sz="1300">
                <a:solidFill>
                  <a:srgbClr val="C40E3E"/>
                </a:solidFill>
                <a:latin typeface="Calibri"/>
                <a:ea typeface="Calibri"/>
                <a:cs typeface="Calibri"/>
                <a:sym typeface="Calibri"/>
              </a:defRPr>
            </a:lvl8pPr>
            <a:lvl9pPr lvl="8">
              <a:buNone/>
              <a:defRPr sz="1300">
                <a:solidFill>
                  <a:srgbClr val="C40E3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5">
  <p:cSld name="T5">
    <p:spTree>
      <p:nvGrpSpPr>
        <p:cNvPr id="1" name="Shape 152"/>
        <p:cNvGrpSpPr/>
        <p:nvPr/>
      </p:nvGrpSpPr>
      <p:grpSpPr>
        <a:xfrm>
          <a:off x="0" y="0"/>
          <a:ext cx="0" cy="0"/>
          <a:chOff x="0" y="0"/>
          <a:chExt cx="0" cy="0"/>
        </a:xfrm>
      </p:grpSpPr>
      <p:sp>
        <p:nvSpPr>
          <p:cNvPr id="153" name="Google Shape;153;p30"/>
          <p:cNvSpPr txBox="1">
            <a:spLocks noGrp="1"/>
          </p:cNvSpPr>
          <p:nvPr>
            <p:ph type="sldNum" idx="12"/>
          </p:nvPr>
        </p:nvSpPr>
        <p:spPr>
          <a:xfrm>
            <a:off x="8556784" y="4749851"/>
            <a:ext cx="548700" cy="393600"/>
          </a:xfrm>
          <a:prstGeom prst="rect">
            <a:avLst/>
          </a:prstGeom>
        </p:spPr>
        <p:txBody>
          <a:bodyPr spcFirstLastPara="1" wrap="square" lIns="71700" tIns="35825" rIns="71700" bIns="35825" anchor="t" anchorCtr="0">
            <a:noAutofit/>
          </a:bodyPr>
          <a:lstStyle>
            <a:lvl1pPr lvl="0">
              <a:buNone/>
              <a:defRPr sz="1300">
                <a:solidFill>
                  <a:srgbClr val="8B3216"/>
                </a:solidFill>
                <a:latin typeface="Arial"/>
                <a:ea typeface="Arial"/>
                <a:cs typeface="Arial"/>
                <a:sym typeface="Arial"/>
              </a:defRPr>
            </a:lvl1pPr>
            <a:lvl2pPr lvl="1">
              <a:buNone/>
              <a:defRPr sz="1300">
                <a:solidFill>
                  <a:srgbClr val="8B3216"/>
                </a:solidFill>
                <a:latin typeface="Arial"/>
                <a:ea typeface="Arial"/>
                <a:cs typeface="Arial"/>
                <a:sym typeface="Arial"/>
              </a:defRPr>
            </a:lvl2pPr>
            <a:lvl3pPr lvl="2">
              <a:buNone/>
              <a:defRPr sz="1300">
                <a:solidFill>
                  <a:srgbClr val="8B3216"/>
                </a:solidFill>
                <a:latin typeface="Arial"/>
                <a:ea typeface="Arial"/>
                <a:cs typeface="Arial"/>
                <a:sym typeface="Arial"/>
              </a:defRPr>
            </a:lvl3pPr>
            <a:lvl4pPr lvl="3">
              <a:buNone/>
              <a:defRPr sz="1300">
                <a:solidFill>
                  <a:srgbClr val="8B3216"/>
                </a:solidFill>
                <a:latin typeface="Arial"/>
                <a:ea typeface="Arial"/>
                <a:cs typeface="Arial"/>
                <a:sym typeface="Arial"/>
              </a:defRPr>
            </a:lvl4pPr>
            <a:lvl5pPr lvl="4">
              <a:buNone/>
              <a:defRPr sz="1300">
                <a:solidFill>
                  <a:srgbClr val="8B3216"/>
                </a:solidFill>
                <a:latin typeface="Arial"/>
                <a:ea typeface="Arial"/>
                <a:cs typeface="Arial"/>
                <a:sym typeface="Arial"/>
              </a:defRPr>
            </a:lvl5pPr>
            <a:lvl6pPr lvl="5">
              <a:buNone/>
              <a:defRPr sz="1300">
                <a:solidFill>
                  <a:srgbClr val="8B3216"/>
                </a:solidFill>
                <a:latin typeface="Arial"/>
                <a:ea typeface="Arial"/>
                <a:cs typeface="Arial"/>
                <a:sym typeface="Arial"/>
              </a:defRPr>
            </a:lvl6pPr>
            <a:lvl7pPr lvl="6">
              <a:buNone/>
              <a:defRPr sz="1300">
                <a:solidFill>
                  <a:srgbClr val="8B3216"/>
                </a:solidFill>
                <a:latin typeface="Arial"/>
                <a:ea typeface="Arial"/>
                <a:cs typeface="Arial"/>
                <a:sym typeface="Arial"/>
              </a:defRPr>
            </a:lvl7pPr>
            <a:lvl8pPr lvl="7">
              <a:buNone/>
              <a:defRPr sz="1300">
                <a:solidFill>
                  <a:srgbClr val="8B3216"/>
                </a:solidFill>
                <a:latin typeface="Arial"/>
                <a:ea typeface="Arial"/>
                <a:cs typeface="Arial"/>
                <a:sym typeface="Arial"/>
              </a:defRPr>
            </a:lvl8pPr>
            <a:lvl9pPr lvl="8">
              <a:buNone/>
              <a:defRPr sz="1300">
                <a:solidFill>
                  <a:srgbClr val="8B321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Chart Table TImeline" type="obj">
  <p:cSld name="OBJECT">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678942" y="336042"/>
            <a:ext cx="7436100" cy="996900"/>
          </a:xfrm>
          <a:prstGeom prst="rect">
            <a:avLst/>
          </a:prstGeom>
          <a:noFill/>
          <a:ln>
            <a:noFill/>
          </a:ln>
        </p:spPr>
        <p:txBody>
          <a:bodyPr spcFirstLastPara="1" wrap="square" lIns="71700" tIns="35825" rIns="71700" bIns="35825" anchor="ctr" anchorCtr="0">
            <a:normAutofit/>
          </a:bodyPr>
          <a:lstStyle>
            <a:lvl1pPr lvl="0" algn="l">
              <a:lnSpc>
                <a:spcPct val="100000"/>
              </a:lnSpc>
              <a:spcBef>
                <a:spcPts val="0"/>
              </a:spcBef>
              <a:spcAft>
                <a:spcPts val="0"/>
              </a:spcAft>
              <a:buClr>
                <a:schemeClr val="dk1"/>
              </a:buClr>
              <a:buSzPts val="3100"/>
              <a:buFont typeface="Georgia"/>
              <a:buNone/>
              <a:defRPr sz="31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56" name="Google Shape;156;p31"/>
          <p:cNvSpPr txBox="1">
            <a:spLocks noGrp="1"/>
          </p:cNvSpPr>
          <p:nvPr>
            <p:ph type="body" idx="1"/>
          </p:nvPr>
        </p:nvSpPr>
        <p:spPr>
          <a:xfrm>
            <a:off x="685800" y="1439754"/>
            <a:ext cx="7436100" cy="3092400"/>
          </a:xfrm>
          <a:prstGeom prst="rect">
            <a:avLst/>
          </a:prstGeom>
          <a:noFill/>
          <a:ln>
            <a:noFill/>
          </a:ln>
        </p:spPr>
        <p:txBody>
          <a:bodyPr spcFirstLastPara="1" wrap="square" lIns="71700" tIns="35825" rIns="71700" bIns="35825" anchor="t" anchorCtr="0">
            <a:normAutofit/>
          </a:bodyPr>
          <a:lstStyle>
            <a:lvl1pPr marL="457200" lvl="0" indent="-336550" algn="l">
              <a:lnSpc>
                <a:spcPct val="120000"/>
              </a:lnSpc>
              <a:spcBef>
                <a:spcPts val="800"/>
              </a:spcBef>
              <a:spcAft>
                <a:spcPts val="0"/>
              </a:spcAft>
              <a:buSzPts val="1700"/>
              <a:buChar char="•"/>
              <a:defRPr sz="1700"/>
            </a:lvl1pPr>
            <a:lvl2pPr marL="914400" lvl="1" indent="-317500" algn="l">
              <a:lnSpc>
                <a:spcPct val="120000"/>
              </a:lnSpc>
              <a:spcBef>
                <a:spcPts val="400"/>
              </a:spcBef>
              <a:spcAft>
                <a:spcPts val="0"/>
              </a:spcAft>
              <a:buSzPts val="1400"/>
              <a:buChar char="•"/>
              <a:defRPr sz="1400"/>
            </a:lvl2pPr>
            <a:lvl3pPr marL="1371600" lvl="2" indent="-304800" algn="l">
              <a:lnSpc>
                <a:spcPct val="120000"/>
              </a:lnSpc>
              <a:spcBef>
                <a:spcPts val="400"/>
              </a:spcBef>
              <a:spcAft>
                <a:spcPts val="0"/>
              </a:spcAft>
              <a:buSzPts val="1200"/>
              <a:buChar char="•"/>
              <a:defRPr sz="1200"/>
            </a:lvl3pPr>
            <a:lvl4pPr marL="1828800" lvl="3" indent="-304800" algn="l">
              <a:lnSpc>
                <a:spcPct val="120000"/>
              </a:lnSpc>
              <a:spcBef>
                <a:spcPts val="400"/>
              </a:spcBef>
              <a:spcAft>
                <a:spcPts val="0"/>
              </a:spcAft>
              <a:buSzPts val="1200"/>
              <a:buChar char="•"/>
              <a:defRPr sz="1200"/>
            </a:lvl4pPr>
            <a:lvl5pPr marL="2286000" lvl="4" indent="-304800" algn="l">
              <a:lnSpc>
                <a:spcPct val="120000"/>
              </a:lnSpc>
              <a:spcBef>
                <a:spcPts val="400"/>
              </a:spcBef>
              <a:spcAft>
                <a:spcPts val="0"/>
              </a:spcAft>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31"/>
          <p:cNvSpPr txBox="1">
            <a:spLocks noGrp="1"/>
          </p:cNvSpPr>
          <p:nvPr>
            <p:ph type="sldNum" idx="12"/>
          </p:nvPr>
        </p:nvSpPr>
        <p:spPr>
          <a:xfrm>
            <a:off x="8543364" y="4825893"/>
            <a:ext cx="519900" cy="2739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Agenda">
  <p:cSld name="2_Agenda">
    <p:bg>
      <p:bgPr>
        <a:solidFill>
          <a:schemeClr val="accent2"/>
        </a:solidFill>
        <a:effectLst/>
      </p:bgPr>
    </p:bg>
    <p:spTree>
      <p:nvGrpSpPr>
        <p:cNvPr id="1" name="Shape 158"/>
        <p:cNvGrpSpPr/>
        <p:nvPr/>
      </p:nvGrpSpPr>
      <p:grpSpPr>
        <a:xfrm>
          <a:off x="0" y="0"/>
          <a:ext cx="0" cy="0"/>
          <a:chOff x="0" y="0"/>
          <a:chExt cx="0" cy="0"/>
        </a:xfrm>
      </p:grpSpPr>
      <p:sp>
        <p:nvSpPr>
          <p:cNvPr id="159" name="Google Shape;159;p32"/>
          <p:cNvSpPr/>
          <p:nvPr/>
        </p:nvSpPr>
        <p:spPr>
          <a:xfrm>
            <a:off x="0" y="592362"/>
            <a:ext cx="9144000" cy="4232400"/>
          </a:xfrm>
          <a:prstGeom prst="rect">
            <a:avLst/>
          </a:prstGeom>
          <a:solidFill>
            <a:schemeClr val="lt1"/>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 name="Google Shape;160;p32"/>
          <p:cNvSpPr txBox="1">
            <a:spLocks noGrp="1"/>
          </p:cNvSpPr>
          <p:nvPr>
            <p:ph type="title"/>
          </p:nvPr>
        </p:nvSpPr>
        <p:spPr>
          <a:xfrm>
            <a:off x="685801" y="394080"/>
            <a:ext cx="4043100" cy="1472400"/>
          </a:xfrm>
          <a:prstGeom prst="rect">
            <a:avLst/>
          </a:prstGeom>
          <a:noFill/>
          <a:ln>
            <a:noFill/>
          </a:ln>
        </p:spPr>
        <p:txBody>
          <a:bodyPr spcFirstLastPara="1" wrap="square" lIns="71700" tIns="35825" rIns="71700" bIns="35825" anchor="ctr" anchorCtr="0">
            <a:normAutofit/>
          </a:bodyPr>
          <a:lstStyle>
            <a:lvl1pPr lvl="0" algn="l">
              <a:lnSpc>
                <a:spcPct val="90000"/>
              </a:lnSpc>
              <a:spcBef>
                <a:spcPts val="0"/>
              </a:spcBef>
              <a:spcAft>
                <a:spcPts val="0"/>
              </a:spcAft>
              <a:buClr>
                <a:srgbClr val="2E1006"/>
              </a:buClr>
              <a:buSzPts val="3100"/>
              <a:buFont typeface="Georgia"/>
              <a:buNone/>
              <a:defRPr>
                <a:solidFill>
                  <a:srgbClr val="2E1006"/>
                </a:solidFill>
              </a:defRPr>
            </a:lvl1pPr>
            <a:lvl2pPr lvl="1" algn="l">
              <a:lnSpc>
                <a:spcPct val="100000"/>
              </a:lnSpc>
              <a:spcBef>
                <a:spcPts val="0"/>
              </a:spcBef>
              <a:spcAft>
                <a:spcPts val="0"/>
              </a:spcAft>
              <a:buClr>
                <a:srgbClr val="2E1006"/>
              </a:buClr>
              <a:buSzPts val="1200"/>
              <a:buNone/>
              <a:defRPr>
                <a:solidFill>
                  <a:srgbClr val="2E1006"/>
                </a:solidFill>
              </a:defRPr>
            </a:lvl2pPr>
            <a:lvl3pPr lvl="2" algn="l">
              <a:lnSpc>
                <a:spcPct val="100000"/>
              </a:lnSpc>
              <a:spcBef>
                <a:spcPts val="0"/>
              </a:spcBef>
              <a:spcAft>
                <a:spcPts val="0"/>
              </a:spcAft>
              <a:buClr>
                <a:srgbClr val="2E1006"/>
              </a:buClr>
              <a:buSzPts val="1200"/>
              <a:buNone/>
              <a:defRPr>
                <a:solidFill>
                  <a:srgbClr val="2E1006"/>
                </a:solidFill>
              </a:defRPr>
            </a:lvl3pPr>
            <a:lvl4pPr lvl="3" algn="l">
              <a:lnSpc>
                <a:spcPct val="100000"/>
              </a:lnSpc>
              <a:spcBef>
                <a:spcPts val="0"/>
              </a:spcBef>
              <a:spcAft>
                <a:spcPts val="0"/>
              </a:spcAft>
              <a:buClr>
                <a:srgbClr val="2E1006"/>
              </a:buClr>
              <a:buSzPts val="1200"/>
              <a:buNone/>
              <a:defRPr>
                <a:solidFill>
                  <a:srgbClr val="2E1006"/>
                </a:solidFill>
              </a:defRPr>
            </a:lvl4pPr>
            <a:lvl5pPr lvl="4" algn="l">
              <a:lnSpc>
                <a:spcPct val="100000"/>
              </a:lnSpc>
              <a:spcBef>
                <a:spcPts val="0"/>
              </a:spcBef>
              <a:spcAft>
                <a:spcPts val="0"/>
              </a:spcAft>
              <a:buClr>
                <a:srgbClr val="2E1006"/>
              </a:buClr>
              <a:buSzPts val="1200"/>
              <a:buNone/>
              <a:defRPr>
                <a:solidFill>
                  <a:srgbClr val="2E1006"/>
                </a:solidFill>
              </a:defRPr>
            </a:lvl5pPr>
            <a:lvl6pPr lvl="5" algn="l">
              <a:lnSpc>
                <a:spcPct val="100000"/>
              </a:lnSpc>
              <a:spcBef>
                <a:spcPts val="0"/>
              </a:spcBef>
              <a:spcAft>
                <a:spcPts val="0"/>
              </a:spcAft>
              <a:buClr>
                <a:srgbClr val="2E1006"/>
              </a:buClr>
              <a:buSzPts val="1200"/>
              <a:buNone/>
              <a:defRPr>
                <a:solidFill>
                  <a:srgbClr val="2E1006"/>
                </a:solidFill>
              </a:defRPr>
            </a:lvl6pPr>
            <a:lvl7pPr lvl="6" algn="l">
              <a:lnSpc>
                <a:spcPct val="100000"/>
              </a:lnSpc>
              <a:spcBef>
                <a:spcPts val="0"/>
              </a:spcBef>
              <a:spcAft>
                <a:spcPts val="0"/>
              </a:spcAft>
              <a:buClr>
                <a:srgbClr val="2E1006"/>
              </a:buClr>
              <a:buSzPts val="1200"/>
              <a:buNone/>
              <a:defRPr>
                <a:solidFill>
                  <a:srgbClr val="2E1006"/>
                </a:solidFill>
              </a:defRPr>
            </a:lvl7pPr>
            <a:lvl8pPr lvl="7" algn="l">
              <a:lnSpc>
                <a:spcPct val="100000"/>
              </a:lnSpc>
              <a:spcBef>
                <a:spcPts val="0"/>
              </a:spcBef>
              <a:spcAft>
                <a:spcPts val="0"/>
              </a:spcAft>
              <a:buClr>
                <a:srgbClr val="2E1006"/>
              </a:buClr>
              <a:buSzPts val="1200"/>
              <a:buNone/>
              <a:defRPr>
                <a:solidFill>
                  <a:srgbClr val="2E1006"/>
                </a:solidFill>
              </a:defRPr>
            </a:lvl8pPr>
            <a:lvl9pPr lvl="8" algn="l">
              <a:lnSpc>
                <a:spcPct val="100000"/>
              </a:lnSpc>
              <a:spcBef>
                <a:spcPts val="0"/>
              </a:spcBef>
              <a:spcAft>
                <a:spcPts val="0"/>
              </a:spcAft>
              <a:buClr>
                <a:srgbClr val="2E1006"/>
              </a:buClr>
              <a:buSzPts val="1200"/>
              <a:buNone/>
              <a:defRPr>
                <a:solidFill>
                  <a:srgbClr val="2E1006"/>
                </a:solidFill>
              </a:defRPr>
            </a:lvl9pPr>
          </a:lstStyle>
          <a:p>
            <a:endParaRPr/>
          </a:p>
        </p:txBody>
      </p:sp>
      <p:sp>
        <p:nvSpPr>
          <p:cNvPr id="161" name="Google Shape;161;p32"/>
          <p:cNvSpPr txBox="1">
            <a:spLocks noGrp="1"/>
          </p:cNvSpPr>
          <p:nvPr>
            <p:ph type="body" idx="1"/>
          </p:nvPr>
        </p:nvSpPr>
        <p:spPr>
          <a:xfrm>
            <a:off x="685801" y="2533366"/>
            <a:ext cx="3886200" cy="2099400"/>
          </a:xfrm>
          <a:prstGeom prst="rect">
            <a:avLst/>
          </a:prstGeom>
          <a:noFill/>
          <a:ln>
            <a:noFill/>
          </a:ln>
        </p:spPr>
        <p:txBody>
          <a:bodyPr spcFirstLastPara="1" wrap="square" lIns="71700" tIns="35825" rIns="71700" bIns="35825" anchor="t" anchorCtr="0">
            <a:normAutofit/>
          </a:bodyPr>
          <a:lstStyle>
            <a:lvl1pPr marL="457200" lvl="0" indent="-228600" algn="l">
              <a:lnSpc>
                <a:spcPct val="120000"/>
              </a:lnSpc>
              <a:spcBef>
                <a:spcPts val="800"/>
              </a:spcBef>
              <a:spcAft>
                <a:spcPts val="0"/>
              </a:spcAft>
              <a:buSzPts val="1700"/>
              <a:buNone/>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 name="Google Shape;162;p32"/>
          <p:cNvSpPr>
            <a:spLocks noGrp="1"/>
          </p:cNvSpPr>
          <p:nvPr>
            <p:ph type="pic" idx="2"/>
          </p:nvPr>
        </p:nvSpPr>
        <p:spPr>
          <a:xfrm>
            <a:off x="4900341" y="-1357"/>
            <a:ext cx="1543500" cy="1573500"/>
          </a:xfrm>
          <a:prstGeom prst="rect">
            <a:avLst/>
          </a:prstGeom>
          <a:solidFill>
            <a:schemeClr val="accent6"/>
          </a:solidFill>
          <a:ln>
            <a:noFill/>
          </a:ln>
        </p:spPr>
      </p:sp>
      <p:sp>
        <p:nvSpPr>
          <p:cNvPr id="163" name="Google Shape;163;p32"/>
          <p:cNvSpPr>
            <a:spLocks noGrp="1"/>
          </p:cNvSpPr>
          <p:nvPr>
            <p:ph type="pic" idx="3"/>
          </p:nvPr>
        </p:nvSpPr>
        <p:spPr>
          <a:xfrm>
            <a:off x="7020545" y="-1360"/>
            <a:ext cx="1543500" cy="1545600"/>
          </a:xfrm>
          <a:prstGeom prst="rect">
            <a:avLst/>
          </a:prstGeom>
          <a:solidFill>
            <a:srgbClr val="E0552A"/>
          </a:solidFill>
          <a:ln>
            <a:noFill/>
          </a:ln>
        </p:spPr>
      </p:sp>
      <p:sp>
        <p:nvSpPr>
          <p:cNvPr id="164" name="Google Shape;164;p32"/>
          <p:cNvSpPr>
            <a:spLocks noGrp="1"/>
          </p:cNvSpPr>
          <p:nvPr>
            <p:ph type="pic" idx="4"/>
          </p:nvPr>
        </p:nvSpPr>
        <p:spPr>
          <a:xfrm>
            <a:off x="4885636" y="2142298"/>
            <a:ext cx="2134800" cy="3001200"/>
          </a:xfrm>
          <a:prstGeom prst="rect">
            <a:avLst/>
          </a:prstGeom>
          <a:solidFill>
            <a:srgbClr val="E0552A"/>
          </a:solidFill>
          <a:ln>
            <a:noFill/>
          </a:ln>
        </p:spPr>
      </p:sp>
      <p:sp>
        <p:nvSpPr>
          <p:cNvPr id="165" name="Google Shape;165;p32"/>
          <p:cNvSpPr>
            <a:spLocks noGrp="1"/>
          </p:cNvSpPr>
          <p:nvPr>
            <p:ph type="pic" idx="5"/>
          </p:nvPr>
        </p:nvSpPr>
        <p:spPr>
          <a:xfrm>
            <a:off x="7017341" y="2121700"/>
            <a:ext cx="2126700" cy="3021900"/>
          </a:xfrm>
          <a:prstGeom prst="rect">
            <a:avLst/>
          </a:prstGeom>
          <a:solidFill>
            <a:schemeClr val="accent6"/>
          </a:solidFill>
          <a:ln>
            <a:noFill/>
          </a:ln>
        </p:spPr>
      </p:sp>
      <p:sp>
        <p:nvSpPr>
          <p:cNvPr id="166" name="Google Shape;166;p32"/>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3_Introduction">
  <p:cSld name="3_Introduction">
    <p:spTree>
      <p:nvGrpSpPr>
        <p:cNvPr id="1" name="Shape 167"/>
        <p:cNvGrpSpPr/>
        <p:nvPr/>
      </p:nvGrpSpPr>
      <p:grpSpPr>
        <a:xfrm>
          <a:off x="0" y="0"/>
          <a:ext cx="0" cy="0"/>
          <a:chOff x="0" y="0"/>
          <a:chExt cx="0" cy="0"/>
        </a:xfrm>
      </p:grpSpPr>
      <p:sp>
        <p:nvSpPr>
          <p:cNvPr id="168" name="Google Shape;168;p33"/>
          <p:cNvSpPr/>
          <p:nvPr/>
        </p:nvSpPr>
        <p:spPr>
          <a:xfrm>
            <a:off x="0" y="0"/>
            <a:ext cx="9144000" cy="5143500"/>
          </a:xfrm>
          <a:prstGeom prst="rect">
            <a:avLst/>
          </a:prstGeom>
          <a:solidFill>
            <a:schemeClr val="lt1"/>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 name="Google Shape;169;p33"/>
          <p:cNvSpPr/>
          <p:nvPr/>
        </p:nvSpPr>
        <p:spPr>
          <a:xfrm>
            <a:off x="0" y="-2653"/>
            <a:ext cx="9144000" cy="3347252"/>
          </a:xfrm>
          <a:custGeom>
            <a:avLst/>
            <a:gdLst/>
            <a:ahLst/>
            <a:cxnLst/>
            <a:rect l="l" t="t" r="r" b="b"/>
            <a:pathLst>
              <a:path w="12192000" h="4463002" extrusionOk="0">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0" name="Google Shape;170;p33"/>
          <p:cNvSpPr/>
          <p:nvPr/>
        </p:nvSpPr>
        <p:spPr>
          <a:xfrm>
            <a:off x="0" y="-2653"/>
            <a:ext cx="9144000" cy="3347252"/>
          </a:xfrm>
          <a:custGeom>
            <a:avLst/>
            <a:gdLst/>
            <a:ahLst/>
            <a:cxnLst/>
            <a:rect l="l" t="t" r="r" b="b"/>
            <a:pathLst>
              <a:path w="12192000" h="4463002" extrusionOk="0">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rgbClr val="F7D34C">
              <a:alpha val="68630"/>
            </a:srgbClr>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1" name="Google Shape;171;p33"/>
          <p:cNvSpPr txBox="1">
            <a:spLocks noGrp="1"/>
          </p:cNvSpPr>
          <p:nvPr>
            <p:ph type="title"/>
          </p:nvPr>
        </p:nvSpPr>
        <p:spPr>
          <a:xfrm>
            <a:off x="2057400" y="1"/>
            <a:ext cx="7074300" cy="1649100"/>
          </a:xfrm>
          <a:prstGeom prst="rect">
            <a:avLst/>
          </a:prstGeom>
          <a:solidFill>
            <a:schemeClr val="accent2">
              <a:alpha val="80000"/>
            </a:schemeClr>
          </a:solidFill>
          <a:ln>
            <a:noFill/>
          </a:ln>
        </p:spPr>
        <p:txBody>
          <a:bodyPr spcFirstLastPara="1" wrap="square" lIns="71700" tIns="35825" rIns="71700" bIns="35825" anchor="ctr" anchorCtr="0">
            <a:normAutofit/>
          </a:bodyPr>
          <a:lstStyle>
            <a:lvl1pPr lvl="0" algn="l">
              <a:lnSpc>
                <a:spcPct val="100000"/>
              </a:lnSpc>
              <a:spcBef>
                <a:spcPts val="0"/>
              </a:spcBef>
              <a:spcAft>
                <a:spcPts val="0"/>
              </a:spcAft>
              <a:buClr>
                <a:srgbClr val="2E1006"/>
              </a:buClr>
              <a:buSzPts val="3100"/>
              <a:buFont typeface="Georgia"/>
              <a:buNone/>
              <a:defRPr>
                <a:solidFill>
                  <a:srgbClr val="2E1006"/>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72" name="Google Shape;172;p33"/>
          <p:cNvSpPr>
            <a:spLocks noGrp="1"/>
          </p:cNvSpPr>
          <p:nvPr>
            <p:ph type="pic" idx="2"/>
          </p:nvPr>
        </p:nvSpPr>
        <p:spPr>
          <a:xfrm>
            <a:off x="-12362" y="0"/>
            <a:ext cx="2079900" cy="1651800"/>
          </a:xfrm>
          <a:prstGeom prst="rect">
            <a:avLst/>
          </a:prstGeom>
          <a:solidFill>
            <a:schemeClr val="accent6"/>
          </a:solidFill>
          <a:ln>
            <a:noFill/>
          </a:ln>
        </p:spPr>
      </p:sp>
      <p:sp>
        <p:nvSpPr>
          <p:cNvPr id="173" name="Google Shape;173;p33"/>
          <p:cNvSpPr>
            <a:spLocks noGrp="1"/>
          </p:cNvSpPr>
          <p:nvPr>
            <p:ph type="pic" idx="3"/>
          </p:nvPr>
        </p:nvSpPr>
        <p:spPr>
          <a:xfrm>
            <a:off x="-12363" y="1651881"/>
            <a:ext cx="2079900" cy="1745700"/>
          </a:xfrm>
          <a:prstGeom prst="rect">
            <a:avLst/>
          </a:prstGeom>
          <a:solidFill>
            <a:srgbClr val="E0552A"/>
          </a:solidFill>
          <a:ln>
            <a:noFill/>
          </a:ln>
        </p:spPr>
      </p:sp>
      <p:sp>
        <p:nvSpPr>
          <p:cNvPr id="174" name="Google Shape;174;p33"/>
          <p:cNvSpPr>
            <a:spLocks noGrp="1"/>
          </p:cNvSpPr>
          <p:nvPr>
            <p:ph type="pic" idx="4"/>
          </p:nvPr>
        </p:nvSpPr>
        <p:spPr>
          <a:xfrm>
            <a:off x="-12363" y="3397691"/>
            <a:ext cx="2079900" cy="1745700"/>
          </a:xfrm>
          <a:prstGeom prst="rect">
            <a:avLst/>
          </a:prstGeom>
          <a:solidFill>
            <a:schemeClr val="accent6"/>
          </a:solidFill>
          <a:ln>
            <a:noFill/>
          </a:ln>
        </p:spPr>
      </p:sp>
      <p:sp>
        <p:nvSpPr>
          <p:cNvPr id="175" name="Google Shape;175;p33"/>
          <p:cNvSpPr txBox="1">
            <a:spLocks noGrp="1"/>
          </p:cNvSpPr>
          <p:nvPr>
            <p:ph type="body" idx="1"/>
          </p:nvPr>
        </p:nvSpPr>
        <p:spPr>
          <a:xfrm>
            <a:off x="2514600" y="2095633"/>
            <a:ext cx="5607300" cy="2537100"/>
          </a:xfrm>
          <a:prstGeom prst="rect">
            <a:avLst/>
          </a:prstGeom>
          <a:noFill/>
          <a:ln>
            <a:noFill/>
          </a:ln>
        </p:spPr>
        <p:txBody>
          <a:bodyPr spcFirstLastPara="1" wrap="square" lIns="71700" tIns="35825" rIns="71700" bIns="35825" anchor="t" anchorCtr="0">
            <a:normAutofit/>
          </a:bodyPr>
          <a:lstStyle>
            <a:lvl1pPr marL="457200" lvl="0" indent="-228600" algn="l">
              <a:lnSpc>
                <a:spcPct val="120000"/>
              </a:lnSpc>
              <a:spcBef>
                <a:spcPts val="800"/>
              </a:spcBef>
              <a:spcAft>
                <a:spcPts val="0"/>
              </a:spcAft>
              <a:buSzPts val="1700"/>
              <a:buNone/>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6" name="Google Shape;176;p33"/>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Section break">
  <p:cSld name="4_Section break">
    <p:spTree>
      <p:nvGrpSpPr>
        <p:cNvPr id="1" name="Shape 177"/>
        <p:cNvGrpSpPr/>
        <p:nvPr/>
      </p:nvGrpSpPr>
      <p:grpSpPr>
        <a:xfrm>
          <a:off x="0" y="0"/>
          <a:ext cx="0" cy="0"/>
          <a:chOff x="0" y="0"/>
          <a:chExt cx="0" cy="0"/>
        </a:xfrm>
      </p:grpSpPr>
      <p:sp>
        <p:nvSpPr>
          <p:cNvPr id="178" name="Google Shape;178;p34"/>
          <p:cNvSpPr/>
          <p:nvPr/>
        </p:nvSpPr>
        <p:spPr>
          <a:xfrm>
            <a:off x="0" y="0"/>
            <a:ext cx="9144000" cy="5143500"/>
          </a:xfrm>
          <a:prstGeom prst="rect">
            <a:avLst/>
          </a:prstGeom>
          <a:solidFill>
            <a:schemeClr val="lt2"/>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 name="Google Shape;179;p34"/>
          <p:cNvSpPr/>
          <p:nvPr/>
        </p:nvSpPr>
        <p:spPr>
          <a:xfrm>
            <a:off x="0" y="0"/>
            <a:ext cx="9144000" cy="5143500"/>
          </a:xfrm>
          <a:prstGeom prst="rect">
            <a:avLst/>
          </a:prstGeom>
          <a:solidFill>
            <a:schemeClr val="accent2"/>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0" name="Google Shape;180;p34"/>
          <p:cNvSpPr txBox="1">
            <a:spLocks noGrp="1"/>
          </p:cNvSpPr>
          <p:nvPr>
            <p:ph type="ctrTitle"/>
          </p:nvPr>
        </p:nvSpPr>
        <p:spPr>
          <a:xfrm>
            <a:off x="685800" y="514349"/>
            <a:ext cx="3578100" cy="2413200"/>
          </a:xfrm>
          <a:prstGeom prst="rect">
            <a:avLst/>
          </a:prstGeom>
          <a:noFill/>
          <a:ln>
            <a:noFill/>
          </a:ln>
        </p:spPr>
        <p:txBody>
          <a:bodyPr spcFirstLastPara="1" wrap="square" lIns="71700" tIns="35825" rIns="71700" bIns="35825" anchor="ctr" anchorCtr="0">
            <a:normAutofit/>
          </a:bodyPr>
          <a:lstStyle>
            <a:lvl1pPr lvl="0" algn="l">
              <a:lnSpc>
                <a:spcPct val="90000"/>
              </a:lnSpc>
              <a:spcBef>
                <a:spcPts val="0"/>
              </a:spcBef>
              <a:spcAft>
                <a:spcPts val="0"/>
              </a:spcAft>
              <a:buClr>
                <a:srgbClr val="2E1006"/>
              </a:buClr>
              <a:buSzPts val="3100"/>
              <a:buFont typeface="Georgia"/>
              <a:buNone/>
              <a:defRPr>
                <a:solidFill>
                  <a:srgbClr val="2E1006"/>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81" name="Google Shape;181;p34"/>
          <p:cNvSpPr>
            <a:spLocks noGrp="1"/>
          </p:cNvSpPr>
          <p:nvPr>
            <p:ph type="pic" idx="2"/>
          </p:nvPr>
        </p:nvSpPr>
        <p:spPr>
          <a:xfrm>
            <a:off x="4543425" y="1"/>
            <a:ext cx="4600500" cy="5143500"/>
          </a:xfrm>
          <a:prstGeom prst="rect">
            <a:avLst/>
          </a:prstGeom>
          <a:solidFill>
            <a:schemeClr val="accent6"/>
          </a:solidFill>
          <a:ln>
            <a:noFill/>
          </a:ln>
        </p:spPr>
      </p:sp>
      <p:sp>
        <p:nvSpPr>
          <p:cNvPr id="182" name="Google Shape;182;p34"/>
          <p:cNvSpPr txBox="1">
            <a:spLocks noGrp="1"/>
          </p:cNvSpPr>
          <p:nvPr>
            <p:ph type="subTitle" idx="1"/>
          </p:nvPr>
        </p:nvSpPr>
        <p:spPr>
          <a:xfrm>
            <a:off x="0" y="3245355"/>
            <a:ext cx="8682600" cy="1898100"/>
          </a:xfrm>
          <a:prstGeom prst="rect">
            <a:avLst/>
          </a:prstGeom>
          <a:solidFill>
            <a:srgbClr val="5D210E">
              <a:alpha val="50980"/>
            </a:srgbClr>
          </a:solidFill>
          <a:ln>
            <a:noFill/>
          </a:ln>
        </p:spPr>
        <p:txBody>
          <a:bodyPr spcFirstLastPara="1" wrap="square" lIns="71700" tIns="35825" rIns="71700" bIns="35825" anchor="t" anchorCtr="0">
            <a:normAutofit/>
          </a:bodyPr>
          <a:lstStyle>
            <a:lvl1pPr lvl="0" algn="l">
              <a:lnSpc>
                <a:spcPct val="400000"/>
              </a:lnSpc>
              <a:spcBef>
                <a:spcPts val="800"/>
              </a:spcBef>
              <a:spcAft>
                <a:spcPts val="0"/>
              </a:spcAft>
              <a:buClr>
                <a:srgbClr val="2E1006"/>
              </a:buClr>
              <a:buSzPts val="1700"/>
              <a:buNone/>
              <a:defRPr>
                <a:solidFill>
                  <a:srgbClr val="2E1006"/>
                </a:solidFill>
              </a:defRPr>
            </a:lvl1pPr>
            <a:lvl2pPr lvl="1" algn="l">
              <a:lnSpc>
                <a:spcPct val="120000"/>
              </a:lnSpc>
              <a:spcBef>
                <a:spcPts val="400"/>
              </a:spcBef>
              <a:spcAft>
                <a:spcPts val="0"/>
              </a:spcAft>
              <a:buSzPts val="1400"/>
              <a:buChar char="•"/>
              <a:defRPr/>
            </a:lvl2pPr>
            <a:lvl3pPr lvl="2" algn="l">
              <a:lnSpc>
                <a:spcPct val="120000"/>
              </a:lnSpc>
              <a:spcBef>
                <a:spcPts val="400"/>
              </a:spcBef>
              <a:spcAft>
                <a:spcPts val="0"/>
              </a:spcAft>
              <a:buSzPts val="1400"/>
              <a:buChar char="•"/>
              <a:defRPr/>
            </a:lvl3pPr>
            <a:lvl4pPr lvl="3" algn="l">
              <a:lnSpc>
                <a:spcPct val="120000"/>
              </a:lnSpc>
              <a:spcBef>
                <a:spcPts val="400"/>
              </a:spcBef>
              <a:spcAft>
                <a:spcPts val="0"/>
              </a:spcAft>
              <a:buSzPts val="1400"/>
              <a:buChar char="•"/>
              <a:defRPr/>
            </a:lvl4pPr>
            <a:lvl5pPr lvl="4" algn="l">
              <a:lnSpc>
                <a:spcPct val="120000"/>
              </a:lnSpc>
              <a:spcBef>
                <a:spcPts val="400"/>
              </a:spcBef>
              <a:spcAft>
                <a:spcPts val="0"/>
              </a:spcAft>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
        <p:nvSpPr>
          <p:cNvPr id="183" name="Google Shape;183;p34"/>
          <p:cNvSpPr txBox="1">
            <a:spLocks noGrp="1"/>
          </p:cNvSpPr>
          <p:nvPr>
            <p:ph type="sldNum" idx="12"/>
          </p:nvPr>
        </p:nvSpPr>
        <p:spPr>
          <a:xfrm>
            <a:off x="8556784" y="4749851"/>
            <a:ext cx="548700" cy="393600"/>
          </a:xfrm>
          <a:prstGeom prst="rect">
            <a:avLst/>
          </a:prstGeom>
          <a:noFill/>
          <a:ln>
            <a:noFill/>
          </a:ln>
        </p:spPr>
        <p:txBody>
          <a:bodyPr spcFirstLastPara="1" wrap="square" lIns="71700" tIns="35825" rIns="71700" bIns="358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B321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B321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B321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B321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B321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B321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B321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B321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B321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_Quote">
  <p:cSld name="7_Quote">
    <p:bg>
      <p:bgPr>
        <a:solidFill>
          <a:schemeClr val="accent2"/>
        </a:solidFill>
        <a:effectLst/>
      </p:bgPr>
    </p:bg>
    <p:spTree>
      <p:nvGrpSpPr>
        <p:cNvPr id="1" name="Shape 184"/>
        <p:cNvGrpSpPr/>
        <p:nvPr/>
      </p:nvGrpSpPr>
      <p:grpSpPr>
        <a:xfrm>
          <a:off x="0" y="0"/>
          <a:ext cx="0" cy="0"/>
          <a:chOff x="0" y="0"/>
          <a:chExt cx="0" cy="0"/>
        </a:xfrm>
      </p:grpSpPr>
      <p:sp>
        <p:nvSpPr>
          <p:cNvPr id="185" name="Google Shape;185;p35"/>
          <p:cNvSpPr/>
          <p:nvPr/>
        </p:nvSpPr>
        <p:spPr>
          <a:xfrm rot="-5400000">
            <a:off x="4685964" y="-1345060"/>
            <a:ext cx="2517894" cy="5204392"/>
          </a:xfrm>
          <a:custGeom>
            <a:avLst/>
            <a:gdLst/>
            <a:ahLst/>
            <a:cxnLst/>
            <a:rect l="l" t="t" r="r" b="b"/>
            <a:pathLst>
              <a:path w="2353172" h="4863918" extrusionOk="0">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6" name="Google Shape;186;p35"/>
          <p:cNvSpPr txBox="1">
            <a:spLocks noGrp="1"/>
          </p:cNvSpPr>
          <p:nvPr>
            <p:ph type="ctrTitle"/>
          </p:nvPr>
        </p:nvSpPr>
        <p:spPr>
          <a:xfrm>
            <a:off x="936995" y="689788"/>
            <a:ext cx="4320900" cy="2567700"/>
          </a:xfrm>
          <a:prstGeom prst="rect">
            <a:avLst/>
          </a:prstGeom>
          <a:noFill/>
          <a:ln>
            <a:noFill/>
          </a:ln>
        </p:spPr>
        <p:txBody>
          <a:bodyPr spcFirstLastPara="1" wrap="square" lIns="71700" tIns="35825" rIns="71700" bIns="35825" anchor="b" anchorCtr="0">
            <a:normAutofit/>
          </a:bodyPr>
          <a:lstStyle>
            <a:lvl1pPr lvl="0" algn="l">
              <a:lnSpc>
                <a:spcPct val="90000"/>
              </a:lnSpc>
              <a:spcBef>
                <a:spcPts val="0"/>
              </a:spcBef>
              <a:spcAft>
                <a:spcPts val="0"/>
              </a:spcAft>
              <a:buClr>
                <a:srgbClr val="2E1006"/>
              </a:buClr>
              <a:buSzPts val="3100"/>
              <a:buFont typeface="Georgia"/>
              <a:buNone/>
              <a:defRPr>
                <a:solidFill>
                  <a:srgbClr val="2E1006"/>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87" name="Google Shape;187;p35"/>
          <p:cNvSpPr txBox="1">
            <a:spLocks noGrp="1"/>
          </p:cNvSpPr>
          <p:nvPr>
            <p:ph type="subTitle" idx="1"/>
          </p:nvPr>
        </p:nvSpPr>
        <p:spPr>
          <a:xfrm>
            <a:off x="936995" y="3596463"/>
            <a:ext cx="3635100" cy="813300"/>
          </a:xfrm>
          <a:prstGeom prst="rect">
            <a:avLst/>
          </a:prstGeom>
          <a:noFill/>
          <a:ln>
            <a:noFill/>
          </a:ln>
        </p:spPr>
        <p:txBody>
          <a:bodyPr spcFirstLastPara="1" wrap="square" lIns="71700" tIns="35825" rIns="71700" bIns="35825" anchor="t" anchorCtr="0">
            <a:normAutofit/>
          </a:bodyPr>
          <a:lstStyle>
            <a:lvl1pPr lvl="0" algn="l">
              <a:lnSpc>
                <a:spcPct val="120000"/>
              </a:lnSpc>
              <a:spcBef>
                <a:spcPts val="800"/>
              </a:spcBef>
              <a:spcAft>
                <a:spcPts val="0"/>
              </a:spcAft>
              <a:buClr>
                <a:srgbClr val="2E1006"/>
              </a:buClr>
              <a:buSzPts val="1700"/>
              <a:buNone/>
              <a:defRPr>
                <a:solidFill>
                  <a:srgbClr val="2E1006"/>
                </a:solidFill>
              </a:defRPr>
            </a:lvl1pPr>
            <a:lvl2pPr lvl="1" algn="l">
              <a:lnSpc>
                <a:spcPct val="120000"/>
              </a:lnSpc>
              <a:spcBef>
                <a:spcPts val="400"/>
              </a:spcBef>
              <a:spcAft>
                <a:spcPts val="0"/>
              </a:spcAft>
              <a:buSzPts val="1400"/>
              <a:buChar char="•"/>
              <a:defRPr/>
            </a:lvl2pPr>
            <a:lvl3pPr lvl="2" algn="l">
              <a:lnSpc>
                <a:spcPct val="120000"/>
              </a:lnSpc>
              <a:spcBef>
                <a:spcPts val="400"/>
              </a:spcBef>
              <a:spcAft>
                <a:spcPts val="0"/>
              </a:spcAft>
              <a:buSzPts val="1400"/>
              <a:buChar char="•"/>
              <a:defRPr/>
            </a:lvl3pPr>
            <a:lvl4pPr lvl="3" algn="l">
              <a:lnSpc>
                <a:spcPct val="120000"/>
              </a:lnSpc>
              <a:spcBef>
                <a:spcPts val="400"/>
              </a:spcBef>
              <a:spcAft>
                <a:spcPts val="0"/>
              </a:spcAft>
              <a:buSzPts val="1400"/>
              <a:buChar char="•"/>
              <a:defRPr/>
            </a:lvl4pPr>
            <a:lvl5pPr lvl="4" algn="l">
              <a:lnSpc>
                <a:spcPct val="120000"/>
              </a:lnSpc>
              <a:spcBef>
                <a:spcPts val="400"/>
              </a:spcBef>
              <a:spcAft>
                <a:spcPts val="0"/>
              </a:spcAft>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
        <p:nvSpPr>
          <p:cNvPr id="188" name="Google Shape;188;p35"/>
          <p:cNvSpPr/>
          <p:nvPr/>
        </p:nvSpPr>
        <p:spPr>
          <a:xfrm rot="5400000">
            <a:off x="4011176" y="4202"/>
            <a:ext cx="4471027" cy="5806302"/>
          </a:xfrm>
          <a:custGeom>
            <a:avLst/>
            <a:gdLst/>
            <a:ahLst/>
            <a:cxnLst/>
            <a:rect l="l" t="t" r="r" b="b"/>
            <a:pathLst>
              <a:path w="2353172" h="2431959" extrusionOk="0">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rgbClr val="F7D34C"/>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9" name="Google Shape;189;p35"/>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8_Team">
  <p:cSld name="8_Team">
    <p:bg>
      <p:bgPr>
        <a:solidFill>
          <a:schemeClr val="lt1"/>
        </a:solidFill>
        <a:effectLst/>
      </p:bgPr>
    </p:bg>
    <p:spTree>
      <p:nvGrpSpPr>
        <p:cNvPr id="1" name="Shape 190"/>
        <p:cNvGrpSpPr/>
        <p:nvPr/>
      </p:nvGrpSpPr>
      <p:grpSpPr>
        <a:xfrm>
          <a:off x="0" y="0"/>
          <a:ext cx="0" cy="0"/>
          <a:chOff x="0" y="0"/>
          <a:chExt cx="0" cy="0"/>
        </a:xfrm>
      </p:grpSpPr>
      <p:sp>
        <p:nvSpPr>
          <p:cNvPr id="191" name="Google Shape;191;p36"/>
          <p:cNvSpPr/>
          <p:nvPr/>
        </p:nvSpPr>
        <p:spPr>
          <a:xfrm>
            <a:off x="7383637" y="1"/>
            <a:ext cx="1760363" cy="3340757"/>
          </a:xfrm>
          <a:custGeom>
            <a:avLst/>
            <a:gdLst/>
            <a:ahLst/>
            <a:cxnLst/>
            <a:rect l="l" t="t" r="r" b="b"/>
            <a:pathLst>
              <a:path w="2347151" h="4454343" extrusionOk="0">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2" name="Google Shape;192;p36"/>
          <p:cNvSpPr/>
          <p:nvPr/>
        </p:nvSpPr>
        <p:spPr>
          <a:xfrm>
            <a:off x="7383637" y="-578"/>
            <a:ext cx="1760363" cy="3340757"/>
          </a:xfrm>
          <a:custGeom>
            <a:avLst/>
            <a:gdLst/>
            <a:ahLst/>
            <a:cxnLst/>
            <a:rect l="l" t="t" r="r" b="b"/>
            <a:pathLst>
              <a:path w="2347151" h="4454343" extrusionOk="0">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rgbClr val="FDF3D1">
              <a:alpha val="20000"/>
            </a:srgbClr>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3" name="Google Shape;193;p36"/>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
        <p:nvSpPr>
          <p:cNvPr id="194" name="Google Shape;194;p36"/>
          <p:cNvSpPr/>
          <p:nvPr/>
        </p:nvSpPr>
        <p:spPr>
          <a:xfrm>
            <a:off x="45" y="7230"/>
            <a:ext cx="9144000" cy="1589100"/>
          </a:xfrm>
          <a:prstGeom prst="rect">
            <a:avLst/>
          </a:prstGeom>
          <a:solidFill>
            <a:srgbClr val="F7D34C">
              <a:alpha val="18820"/>
            </a:srgbClr>
          </a:solidFill>
          <a:ln>
            <a:noFill/>
          </a:ln>
        </p:spPr>
        <p:txBody>
          <a:bodyPr spcFirstLastPara="1" wrap="square" lIns="77300" tIns="77300" rIns="77300" bIns="773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Chart Table TImeline">
  <p:cSld name="6_Chart Table TImeline">
    <p:spTree>
      <p:nvGrpSpPr>
        <p:cNvPr id="1" name="Shape 195"/>
        <p:cNvGrpSpPr/>
        <p:nvPr/>
      </p:nvGrpSpPr>
      <p:grpSpPr>
        <a:xfrm>
          <a:off x="0" y="0"/>
          <a:ext cx="0" cy="0"/>
          <a:chOff x="0" y="0"/>
          <a:chExt cx="0" cy="0"/>
        </a:xfrm>
      </p:grpSpPr>
      <p:sp>
        <p:nvSpPr>
          <p:cNvPr id="196" name="Google Shape;196;p37"/>
          <p:cNvSpPr txBox="1">
            <a:spLocks noGrp="1"/>
          </p:cNvSpPr>
          <p:nvPr>
            <p:ph type="title"/>
          </p:nvPr>
        </p:nvSpPr>
        <p:spPr>
          <a:xfrm>
            <a:off x="678942" y="336042"/>
            <a:ext cx="7436100" cy="996900"/>
          </a:xfrm>
          <a:prstGeom prst="rect">
            <a:avLst/>
          </a:prstGeom>
          <a:noFill/>
          <a:ln>
            <a:noFill/>
          </a:ln>
        </p:spPr>
        <p:txBody>
          <a:bodyPr spcFirstLastPara="1" wrap="square" lIns="71700" tIns="35825" rIns="71700" bIns="35825" anchor="ctr" anchorCtr="0">
            <a:normAutofit/>
          </a:bodyPr>
          <a:lstStyle>
            <a:lvl1pPr lvl="0" algn="l">
              <a:lnSpc>
                <a:spcPct val="100000"/>
              </a:lnSpc>
              <a:spcBef>
                <a:spcPts val="0"/>
              </a:spcBef>
              <a:spcAft>
                <a:spcPts val="0"/>
              </a:spcAft>
              <a:buClr>
                <a:schemeClr val="dk1"/>
              </a:buClr>
              <a:buSzPts val="3100"/>
              <a:buFont typeface="Georgia"/>
              <a:buNone/>
              <a:defRPr sz="31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97" name="Google Shape;197;p37"/>
          <p:cNvSpPr txBox="1">
            <a:spLocks noGrp="1"/>
          </p:cNvSpPr>
          <p:nvPr>
            <p:ph type="body" idx="1"/>
          </p:nvPr>
        </p:nvSpPr>
        <p:spPr>
          <a:xfrm>
            <a:off x="640080" y="1369219"/>
            <a:ext cx="7875300" cy="3263400"/>
          </a:xfrm>
          <a:prstGeom prst="rect">
            <a:avLst/>
          </a:prstGeom>
          <a:noFill/>
          <a:ln>
            <a:noFill/>
          </a:ln>
        </p:spPr>
        <p:txBody>
          <a:bodyPr spcFirstLastPara="1" wrap="square" lIns="71700" tIns="35825" rIns="71700" bIns="35825" anchor="t" anchorCtr="0">
            <a:normAutofit/>
          </a:bodyPr>
          <a:lstStyle>
            <a:lvl1pPr marL="457200" lvl="0" indent="-336550" algn="l">
              <a:lnSpc>
                <a:spcPct val="120000"/>
              </a:lnSpc>
              <a:spcBef>
                <a:spcPts val="800"/>
              </a:spcBef>
              <a:spcAft>
                <a:spcPts val="0"/>
              </a:spcAft>
              <a:buSzPts val="1700"/>
              <a:buFont typeface="Calibri"/>
              <a:buChar char="•"/>
              <a:defRPr sz="1700">
                <a:latin typeface="Calibri"/>
                <a:ea typeface="Calibri"/>
                <a:cs typeface="Calibri"/>
                <a:sym typeface="Calibri"/>
              </a:defRPr>
            </a:lvl1pPr>
            <a:lvl2pPr marL="914400" lvl="1" indent="-317500" algn="l">
              <a:lnSpc>
                <a:spcPct val="120000"/>
              </a:lnSpc>
              <a:spcBef>
                <a:spcPts val="400"/>
              </a:spcBef>
              <a:spcAft>
                <a:spcPts val="0"/>
              </a:spcAft>
              <a:buSzPts val="1400"/>
              <a:buFont typeface="Calibri"/>
              <a:buChar char="•"/>
              <a:defRPr sz="1400">
                <a:latin typeface="Calibri"/>
                <a:ea typeface="Calibri"/>
                <a:cs typeface="Calibri"/>
                <a:sym typeface="Calibri"/>
              </a:defRPr>
            </a:lvl2pPr>
            <a:lvl3pPr marL="1371600" lvl="2" indent="-304800" algn="l">
              <a:lnSpc>
                <a:spcPct val="120000"/>
              </a:lnSpc>
              <a:spcBef>
                <a:spcPts val="400"/>
              </a:spcBef>
              <a:spcAft>
                <a:spcPts val="0"/>
              </a:spcAft>
              <a:buSzPts val="1200"/>
              <a:buFont typeface="Calibri"/>
              <a:buChar char="•"/>
              <a:defRPr sz="1200">
                <a:latin typeface="Calibri"/>
                <a:ea typeface="Calibri"/>
                <a:cs typeface="Calibri"/>
                <a:sym typeface="Calibri"/>
              </a:defRPr>
            </a:lvl3pPr>
            <a:lvl4pPr marL="1828800" lvl="3" indent="-304800" algn="l">
              <a:lnSpc>
                <a:spcPct val="120000"/>
              </a:lnSpc>
              <a:spcBef>
                <a:spcPts val="400"/>
              </a:spcBef>
              <a:spcAft>
                <a:spcPts val="0"/>
              </a:spcAft>
              <a:buSzPts val="1200"/>
              <a:buFont typeface="Calibri"/>
              <a:buChar char="•"/>
              <a:defRPr sz="1200">
                <a:latin typeface="Calibri"/>
                <a:ea typeface="Calibri"/>
                <a:cs typeface="Calibri"/>
                <a:sym typeface="Calibri"/>
              </a:defRPr>
            </a:lvl4pPr>
            <a:lvl5pPr marL="2286000" lvl="4" indent="-304800" algn="l">
              <a:lnSpc>
                <a:spcPct val="120000"/>
              </a:lnSpc>
              <a:spcBef>
                <a:spcPts val="400"/>
              </a:spcBef>
              <a:spcAft>
                <a:spcPts val="0"/>
              </a:spcAft>
              <a:buSzPts val="1200"/>
              <a:buFont typeface="Calibri"/>
              <a:buChar char="•"/>
              <a:defRPr sz="1200">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6pPr>
            <a:lvl7pPr marL="3200400" lvl="6"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7pPr>
            <a:lvl8pPr marL="3657600" lvl="7"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8pPr>
            <a:lvl9pPr marL="4114800" lvl="8"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9pPr>
          </a:lstStyle>
          <a:p>
            <a:endParaRPr/>
          </a:p>
        </p:txBody>
      </p:sp>
      <p:sp>
        <p:nvSpPr>
          <p:cNvPr id="198" name="Google Shape;198;p37"/>
          <p:cNvSpPr txBox="1">
            <a:spLocks noGrp="1"/>
          </p:cNvSpPr>
          <p:nvPr>
            <p:ph type="ftr" idx="11"/>
          </p:nvPr>
        </p:nvSpPr>
        <p:spPr>
          <a:xfrm>
            <a:off x="685800" y="4828032"/>
            <a:ext cx="2832000" cy="273900"/>
          </a:xfrm>
          <a:prstGeom prst="rect">
            <a:avLst/>
          </a:prstGeom>
          <a:noFill/>
          <a:ln>
            <a:noFill/>
          </a:ln>
        </p:spPr>
        <p:txBody>
          <a:bodyPr spcFirstLastPara="1" wrap="square" lIns="71700" tIns="35825" rIns="71700" bIns="35825" anchor="ctr" anchorCtr="0">
            <a:noAutofit/>
          </a:bodyPr>
          <a:lstStyle>
            <a:lvl1pPr lvl="0" algn="l">
              <a:lnSpc>
                <a:spcPct val="100000"/>
              </a:lnSpc>
              <a:spcBef>
                <a:spcPts val="0"/>
              </a:spcBef>
              <a:spcAft>
                <a:spcPts val="0"/>
              </a:spcAft>
              <a:buSzPts val="1200"/>
              <a:buNone/>
              <a:defRPr>
                <a:solidFill>
                  <a:schemeClr val="accent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99" name="Google Shape;199;p37"/>
          <p:cNvSpPr txBox="1">
            <a:spLocks noGrp="1"/>
          </p:cNvSpPr>
          <p:nvPr>
            <p:ph type="sldNum" idx="12"/>
          </p:nvPr>
        </p:nvSpPr>
        <p:spPr>
          <a:xfrm>
            <a:off x="8543364" y="4825893"/>
            <a:ext cx="519900" cy="2739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0_Content 2 column (comparison slide)" type="twoTxTwoObj">
  <p:cSld name="TWO_OBJECTS_WITH_TEXT">
    <p:spTree>
      <p:nvGrpSpPr>
        <p:cNvPr id="1" name="Shape 200"/>
        <p:cNvGrpSpPr/>
        <p:nvPr/>
      </p:nvGrpSpPr>
      <p:grpSpPr>
        <a:xfrm>
          <a:off x="0" y="0"/>
          <a:ext cx="0" cy="0"/>
          <a:chOff x="0" y="0"/>
          <a:chExt cx="0" cy="0"/>
        </a:xfrm>
      </p:grpSpPr>
      <p:sp>
        <p:nvSpPr>
          <p:cNvPr id="201" name="Google Shape;201;p38"/>
          <p:cNvSpPr txBox="1">
            <a:spLocks noGrp="1"/>
          </p:cNvSpPr>
          <p:nvPr>
            <p:ph type="title"/>
          </p:nvPr>
        </p:nvSpPr>
        <p:spPr>
          <a:xfrm>
            <a:off x="629841" y="336042"/>
            <a:ext cx="7886700" cy="994200"/>
          </a:xfrm>
          <a:prstGeom prst="rect">
            <a:avLst/>
          </a:prstGeom>
          <a:noFill/>
          <a:ln>
            <a:noFill/>
          </a:ln>
        </p:spPr>
        <p:txBody>
          <a:bodyPr spcFirstLastPara="1" wrap="square" lIns="71700" tIns="35825" rIns="71700" bIns="358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02" name="Google Shape;202;p38"/>
          <p:cNvSpPr txBox="1">
            <a:spLocks noGrp="1"/>
          </p:cNvSpPr>
          <p:nvPr>
            <p:ph type="body" idx="1"/>
          </p:nvPr>
        </p:nvSpPr>
        <p:spPr>
          <a:xfrm>
            <a:off x="629841" y="1260872"/>
            <a:ext cx="3868200" cy="618000"/>
          </a:xfrm>
          <a:prstGeom prst="rect">
            <a:avLst/>
          </a:prstGeom>
          <a:noFill/>
          <a:ln>
            <a:noFill/>
          </a:ln>
        </p:spPr>
        <p:txBody>
          <a:bodyPr spcFirstLastPara="1" wrap="square" lIns="71700" tIns="35825" rIns="71700" bIns="35825" anchor="b" anchorCtr="0">
            <a:normAutofit/>
          </a:bodyPr>
          <a:lstStyle>
            <a:lvl1pPr marL="457200" lvl="0" indent="-228600" algn="l">
              <a:lnSpc>
                <a:spcPct val="120000"/>
              </a:lnSpc>
              <a:spcBef>
                <a:spcPts val="800"/>
              </a:spcBef>
              <a:spcAft>
                <a:spcPts val="0"/>
              </a:spcAft>
              <a:buSzPts val="1400"/>
              <a:buNone/>
              <a:defRPr sz="1400" b="1" cap="none"/>
            </a:lvl1pPr>
            <a:lvl2pPr marL="914400" lvl="1" indent="-228600" algn="l">
              <a:lnSpc>
                <a:spcPct val="120000"/>
              </a:lnSpc>
              <a:spcBef>
                <a:spcPts val="400"/>
              </a:spcBef>
              <a:spcAft>
                <a:spcPts val="0"/>
              </a:spcAft>
              <a:buSzPts val="1700"/>
              <a:buNone/>
              <a:defRPr sz="17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3" name="Google Shape;203;p38"/>
          <p:cNvSpPr txBox="1">
            <a:spLocks noGrp="1"/>
          </p:cNvSpPr>
          <p:nvPr>
            <p:ph type="body" idx="2"/>
          </p:nvPr>
        </p:nvSpPr>
        <p:spPr>
          <a:xfrm>
            <a:off x="629841" y="1976717"/>
            <a:ext cx="3868200" cy="2665500"/>
          </a:xfrm>
          <a:prstGeom prst="rect">
            <a:avLst/>
          </a:prstGeom>
          <a:noFill/>
          <a:ln>
            <a:noFill/>
          </a:ln>
        </p:spPr>
        <p:txBody>
          <a:bodyPr spcFirstLastPara="1" wrap="square" lIns="71700" tIns="35825" rIns="71700" bIns="35825" anchor="t" anchorCtr="0">
            <a:noAutofit/>
          </a:bodyPr>
          <a:lstStyle>
            <a:lvl1pPr marL="457200" lvl="0" indent="-336550" algn="l">
              <a:lnSpc>
                <a:spcPct val="120000"/>
              </a:lnSpc>
              <a:spcBef>
                <a:spcPts val="800"/>
              </a:spcBef>
              <a:spcAft>
                <a:spcPts val="0"/>
              </a:spcAft>
              <a:buSzPts val="1700"/>
              <a:buChar char="•"/>
              <a:defRPr sz="1700"/>
            </a:lvl1pPr>
            <a:lvl2pPr marL="914400" lvl="1" indent="-317500" algn="l">
              <a:lnSpc>
                <a:spcPct val="120000"/>
              </a:lnSpc>
              <a:spcBef>
                <a:spcPts val="400"/>
              </a:spcBef>
              <a:spcAft>
                <a:spcPts val="0"/>
              </a:spcAft>
              <a:buSzPts val="1400"/>
              <a:buChar char="•"/>
              <a:defRPr sz="1400"/>
            </a:lvl2pPr>
            <a:lvl3pPr marL="1371600" lvl="2" indent="-304800" algn="l">
              <a:lnSpc>
                <a:spcPct val="120000"/>
              </a:lnSpc>
              <a:spcBef>
                <a:spcPts val="400"/>
              </a:spcBef>
              <a:spcAft>
                <a:spcPts val="0"/>
              </a:spcAft>
              <a:buSzPts val="1200"/>
              <a:buChar char="•"/>
              <a:defRPr sz="1200"/>
            </a:lvl3pPr>
            <a:lvl4pPr marL="1828800" lvl="3" indent="-304800" algn="l">
              <a:lnSpc>
                <a:spcPct val="120000"/>
              </a:lnSpc>
              <a:spcBef>
                <a:spcPts val="400"/>
              </a:spcBef>
              <a:spcAft>
                <a:spcPts val="0"/>
              </a:spcAft>
              <a:buSzPts val="1200"/>
              <a:buChar char="•"/>
              <a:defRPr sz="1200"/>
            </a:lvl4pPr>
            <a:lvl5pPr marL="2286000" lvl="4" indent="-304800" algn="l">
              <a:lnSpc>
                <a:spcPct val="120000"/>
              </a:lnSpc>
              <a:spcBef>
                <a:spcPts val="400"/>
              </a:spcBef>
              <a:spcAft>
                <a:spcPts val="0"/>
              </a:spcAft>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4" name="Google Shape;204;p38"/>
          <p:cNvSpPr txBox="1">
            <a:spLocks noGrp="1"/>
          </p:cNvSpPr>
          <p:nvPr>
            <p:ph type="body" idx="3"/>
          </p:nvPr>
        </p:nvSpPr>
        <p:spPr>
          <a:xfrm>
            <a:off x="4629150" y="1260872"/>
            <a:ext cx="3887400" cy="618000"/>
          </a:xfrm>
          <a:prstGeom prst="rect">
            <a:avLst/>
          </a:prstGeom>
          <a:noFill/>
          <a:ln>
            <a:noFill/>
          </a:ln>
        </p:spPr>
        <p:txBody>
          <a:bodyPr spcFirstLastPara="1" wrap="square" lIns="71700" tIns="35825" rIns="71700" bIns="35825" anchor="b" anchorCtr="0">
            <a:normAutofit/>
          </a:bodyPr>
          <a:lstStyle>
            <a:lvl1pPr marL="457200" lvl="0" indent="-228600" algn="l">
              <a:lnSpc>
                <a:spcPct val="120000"/>
              </a:lnSpc>
              <a:spcBef>
                <a:spcPts val="800"/>
              </a:spcBef>
              <a:spcAft>
                <a:spcPts val="0"/>
              </a:spcAft>
              <a:buSzPts val="1400"/>
              <a:buNone/>
              <a:defRPr sz="1400" b="1" cap="none"/>
            </a:lvl1pPr>
            <a:lvl2pPr marL="914400" lvl="1" indent="-228600" algn="l">
              <a:lnSpc>
                <a:spcPct val="120000"/>
              </a:lnSpc>
              <a:spcBef>
                <a:spcPts val="400"/>
              </a:spcBef>
              <a:spcAft>
                <a:spcPts val="0"/>
              </a:spcAft>
              <a:buSzPts val="1700"/>
              <a:buNone/>
              <a:defRPr sz="17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5" name="Google Shape;205;p38"/>
          <p:cNvSpPr txBox="1">
            <a:spLocks noGrp="1"/>
          </p:cNvSpPr>
          <p:nvPr>
            <p:ph type="body" idx="4"/>
          </p:nvPr>
        </p:nvSpPr>
        <p:spPr>
          <a:xfrm>
            <a:off x="4629150" y="1976717"/>
            <a:ext cx="3887400" cy="2665500"/>
          </a:xfrm>
          <a:prstGeom prst="rect">
            <a:avLst/>
          </a:prstGeom>
          <a:noFill/>
          <a:ln>
            <a:noFill/>
          </a:ln>
        </p:spPr>
        <p:txBody>
          <a:bodyPr spcFirstLastPara="1" wrap="square" lIns="71700" tIns="35825" rIns="71700" bIns="35825" anchor="t" anchorCtr="0">
            <a:noAutofit/>
          </a:bodyPr>
          <a:lstStyle>
            <a:lvl1pPr marL="457200" lvl="0" indent="-336550" algn="l">
              <a:lnSpc>
                <a:spcPct val="120000"/>
              </a:lnSpc>
              <a:spcBef>
                <a:spcPts val="800"/>
              </a:spcBef>
              <a:spcAft>
                <a:spcPts val="0"/>
              </a:spcAft>
              <a:buSzPts val="1700"/>
              <a:buChar char="•"/>
              <a:defRPr sz="1700"/>
            </a:lvl1pPr>
            <a:lvl2pPr marL="914400" lvl="1" indent="-317500" algn="l">
              <a:lnSpc>
                <a:spcPct val="120000"/>
              </a:lnSpc>
              <a:spcBef>
                <a:spcPts val="400"/>
              </a:spcBef>
              <a:spcAft>
                <a:spcPts val="0"/>
              </a:spcAft>
              <a:buSzPts val="1400"/>
              <a:buChar char="•"/>
              <a:defRPr sz="1400"/>
            </a:lvl2pPr>
            <a:lvl3pPr marL="1371600" lvl="2" indent="-304800" algn="l">
              <a:lnSpc>
                <a:spcPct val="120000"/>
              </a:lnSpc>
              <a:spcBef>
                <a:spcPts val="400"/>
              </a:spcBef>
              <a:spcAft>
                <a:spcPts val="0"/>
              </a:spcAft>
              <a:buSzPts val="1200"/>
              <a:buChar char="•"/>
              <a:defRPr sz="1200"/>
            </a:lvl3pPr>
            <a:lvl4pPr marL="1828800" lvl="3" indent="-304800" algn="l">
              <a:lnSpc>
                <a:spcPct val="120000"/>
              </a:lnSpc>
              <a:spcBef>
                <a:spcPts val="400"/>
              </a:spcBef>
              <a:spcAft>
                <a:spcPts val="0"/>
              </a:spcAft>
              <a:buSzPts val="1200"/>
              <a:buChar char="•"/>
              <a:defRPr sz="1200"/>
            </a:lvl4pPr>
            <a:lvl5pPr marL="2286000" lvl="4" indent="-304800" algn="l">
              <a:lnSpc>
                <a:spcPct val="120000"/>
              </a:lnSpc>
              <a:spcBef>
                <a:spcPts val="400"/>
              </a:spcBef>
              <a:spcAft>
                <a:spcPts val="0"/>
              </a:spcAft>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6" name="Google Shape;206;p38"/>
          <p:cNvSpPr txBox="1">
            <a:spLocks noGrp="1"/>
          </p:cNvSpPr>
          <p:nvPr>
            <p:ph type="ftr" idx="11"/>
          </p:nvPr>
        </p:nvSpPr>
        <p:spPr>
          <a:xfrm>
            <a:off x="685800" y="4825920"/>
            <a:ext cx="2571000" cy="273900"/>
          </a:xfrm>
          <a:prstGeom prst="rect">
            <a:avLst/>
          </a:prstGeom>
          <a:noFill/>
          <a:ln>
            <a:noFill/>
          </a:ln>
        </p:spPr>
        <p:txBody>
          <a:bodyPr spcFirstLastPara="1" wrap="square" lIns="71700" tIns="35825" rIns="71700" bIns="3582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07" name="Google Shape;207;p38"/>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1_Content 3 column">
  <p:cSld name="11_Content 3 column">
    <p:spTree>
      <p:nvGrpSpPr>
        <p:cNvPr id="1" name="Shape 208"/>
        <p:cNvGrpSpPr/>
        <p:nvPr/>
      </p:nvGrpSpPr>
      <p:grpSpPr>
        <a:xfrm>
          <a:off x="0" y="0"/>
          <a:ext cx="0" cy="0"/>
          <a:chOff x="0" y="0"/>
          <a:chExt cx="0" cy="0"/>
        </a:xfrm>
      </p:grpSpPr>
      <p:sp>
        <p:nvSpPr>
          <p:cNvPr id="209" name="Google Shape;209;p39"/>
          <p:cNvSpPr txBox="1">
            <a:spLocks noGrp="1"/>
          </p:cNvSpPr>
          <p:nvPr>
            <p:ph type="title"/>
          </p:nvPr>
        </p:nvSpPr>
        <p:spPr>
          <a:xfrm>
            <a:off x="628650" y="336042"/>
            <a:ext cx="7886700" cy="994200"/>
          </a:xfrm>
          <a:prstGeom prst="rect">
            <a:avLst/>
          </a:prstGeom>
          <a:noFill/>
          <a:ln>
            <a:noFill/>
          </a:ln>
        </p:spPr>
        <p:txBody>
          <a:bodyPr spcFirstLastPara="1" wrap="square" lIns="71700" tIns="35825" rIns="71700" bIns="358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10" name="Google Shape;210;p39"/>
          <p:cNvSpPr txBox="1">
            <a:spLocks noGrp="1"/>
          </p:cNvSpPr>
          <p:nvPr>
            <p:ph type="body" idx="1"/>
          </p:nvPr>
        </p:nvSpPr>
        <p:spPr>
          <a:xfrm>
            <a:off x="629841" y="1260872"/>
            <a:ext cx="2400300" cy="618000"/>
          </a:xfrm>
          <a:prstGeom prst="rect">
            <a:avLst/>
          </a:prstGeom>
          <a:noFill/>
          <a:ln>
            <a:noFill/>
          </a:ln>
        </p:spPr>
        <p:txBody>
          <a:bodyPr spcFirstLastPara="1" wrap="square" lIns="71700" tIns="35825" rIns="71700" bIns="35825" anchor="b" anchorCtr="0">
            <a:normAutofit/>
          </a:bodyPr>
          <a:lstStyle>
            <a:lvl1pPr marL="457200" lvl="0" indent="-228600" algn="l">
              <a:lnSpc>
                <a:spcPct val="120000"/>
              </a:lnSpc>
              <a:spcBef>
                <a:spcPts val="800"/>
              </a:spcBef>
              <a:spcAft>
                <a:spcPts val="0"/>
              </a:spcAft>
              <a:buSzPts val="1400"/>
              <a:buNone/>
              <a:defRPr sz="1400" b="1" cap="none"/>
            </a:lvl1pPr>
            <a:lvl2pPr marL="914400" lvl="1" indent="-228600" algn="l">
              <a:lnSpc>
                <a:spcPct val="120000"/>
              </a:lnSpc>
              <a:spcBef>
                <a:spcPts val="400"/>
              </a:spcBef>
              <a:spcAft>
                <a:spcPts val="0"/>
              </a:spcAft>
              <a:buSzPts val="1700"/>
              <a:buNone/>
              <a:defRPr sz="17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1" name="Google Shape;211;p39"/>
          <p:cNvSpPr txBox="1">
            <a:spLocks noGrp="1"/>
          </p:cNvSpPr>
          <p:nvPr>
            <p:ph type="body" idx="2"/>
          </p:nvPr>
        </p:nvSpPr>
        <p:spPr>
          <a:xfrm>
            <a:off x="629841" y="1976717"/>
            <a:ext cx="2400300" cy="2665500"/>
          </a:xfrm>
          <a:prstGeom prst="rect">
            <a:avLst/>
          </a:prstGeom>
          <a:noFill/>
          <a:ln>
            <a:noFill/>
          </a:ln>
        </p:spPr>
        <p:txBody>
          <a:bodyPr spcFirstLastPara="1" wrap="square" lIns="71700" tIns="35825" rIns="71700" bIns="35825" anchor="t" anchorCtr="0">
            <a:normAutofit/>
          </a:bodyPr>
          <a:lstStyle>
            <a:lvl1pPr marL="457200" lvl="0" indent="-304800" algn="l">
              <a:lnSpc>
                <a:spcPct val="120000"/>
              </a:lnSpc>
              <a:spcBef>
                <a:spcPts val="800"/>
              </a:spcBef>
              <a:spcAft>
                <a:spcPts val="0"/>
              </a:spcAft>
              <a:buSzPts val="1200"/>
              <a:buChar char="•"/>
              <a:defRPr sz="1200"/>
            </a:lvl1pPr>
            <a:lvl2pPr marL="914400" lvl="1" indent="-304800" algn="l">
              <a:lnSpc>
                <a:spcPct val="120000"/>
              </a:lnSpc>
              <a:spcBef>
                <a:spcPts val="400"/>
              </a:spcBef>
              <a:spcAft>
                <a:spcPts val="0"/>
              </a:spcAft>
              <a:buSzPts val="1200"/>
              <a:buChar char="•"/>
              <a:defRPr sz="1200"/>
            </a:lvl2pPr>
            <a:lvl3pPr marL="1371600" lvl="2" indent="-304800" algn="l">
              <a:lnSpc>
                <a:spcPct val="120000"/>
              </a:lnSpc>
              <a:spcBef>
                <a:spcPts val="400"/>
              </a:spcBef>
              <a:spcAft>
                <a:spcPts val="0"/>
              </a:spcAft>
              <a:buSzPts val="1200"/>
              <a:buChar char="•"/>
              <a:defRPr sz="1200"/>
            </a:lvl3pPr>
            <a:lvl4pPr marL="1828800" lvl="3" indent="-304800" algn="l">
              <a:lnSpc>
                <a:spcPct val="120000"/>
              </a:lnSpc>
              <a:spcBef>
                <a:spcPts val="400"/>
              </a:spcBef>
              <a:spcAft>
                <a:spcPts val="0"/>
              </a:spcAft>
              <a:buSzPts val="1200"/>
              <a:buChar char="•"/>
              <a:defRPr sz="1200"/>
            </a:lvl4pPr>
            <a:lvl5pPr marL="2286000" lvl="4" indent="-304800" algn="l">
              <a:lnSpc>
                <a:spcPct val="120000"/>
              </a:lnSpc>
              <a:spcBef>
                <a:spcPts val="400"/>
              </a:spcBef>
              <a:spcAft>
                <a:spcPts val="0"/>
              </a:spcAft>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 name="Google Shape;212;p39"/>
          <p:cNvSpPr txBox="1">
            <a:spLocks noGrp="1"/>
          </p:cNvSpPr>
          <p:nvPr>
            <p:ph type="body" idx="3"/>
          </p:nvPr>
        </p:nvSpPr>
        <p:spPr>
          <a:xfrm>
            <a:off x="3372448" y="1259259"/>
            <a:ext cx="2400300" cy="618000"/>
          </a:xfrm>
          <a:prstGeom prst="rect">
            <a:avLst/>
          </a:prstGeom>
          <a:noFill/>
          <a:ln>
            <a:noFill/>
          </a:ln>
        </p:spPr>
        <p:txBody>
          <a:bodyPr spcFirstLastPara="1" wrap="square" lIns="71700" tIns="35825" rIns="71700" bIns="35825" anchor="b" anchorCtr="0">
            <a:normAutofit/>
          </a:bodyPr>
          <a:lstStyle>
            <a:lvl1pPr marL="457200" lvl="0" indent="-228600" algn="l">
              <a:lnSpc>
                <a:spcPct val="120000"/>
              </a:lnSpc>
              <a:spcBef>
                <a:spcPts val="800"/>
              </a:spcBef>
              <a:spcAft>
                <a:spcPts val="0"/>
              </a:spcAft>
              <a:buSzPts val="1400"/>
              <a:buNone/>
              <a:defRPr sz="1400" b="1" cap="none"/>
            </a:lvl1pPr>
            <a:lvl2pPr marL="914400" lvl="1" indent="-228600" algn="l">
              <a:lnSpc>
                <a:spcPct val="120000"/>
              </a:lnSpc>
              <a:spcBef>
                <a:spcPts val="400"/>
              </a:spcBef>
              <a:spcAft>
                <a:spcPts val="0"/>
              </a:spcAft>
              <a:buSzPts val="1700"/>
              <a:buNone/>
              <a:defRPr sz="17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3" name="Google Shape;213;p39"/>
          <p:cNvSpPr txBox="1">
            <a:spLocks noGrp="1"/>
          </p:cNvSpPr>
          <p:nvPr>
            <p:ph type="body" idx="4"/>
          </p:nvPr>
        </p:nvSpPr>
        <p:spPr>
          <a:xfrm>
            <a:off x="3372448" y="1975104"/>
            <a:ext cx="2400300" cy="2665500"/>
          </a:xfrm>
          <a:prstGeom prst="rect">
            <a:avLst/>
          </a:prstGeom>
          <a:noFill/>
          <a:ln>
            <a:noFill/>
          </a:ln>
        </p:spPr>
        <p:txBody>
          <a:bodyPr spcFirstLastPara="1" wrap="square" lIns="71700" tIns="35825" rIns="71700" bIns="35825" anchor="t" anchorCtr="0">
            <a:normAutofit/>
          </a:bodyPr>
          <a:lstStyle>
            <a:lvl1pPr marL="457200" lvl="0" indent="-304800" algn="l">
              <a:lnSpc>
                <a:spcPct val="120000"/>
              </a:lnSpc>
              <a:spcBef>
                <a:spcPts val="800"/>
              </a:spcBef>
              <a:spcAft>
                <a:spcPts val="0"/>
              </a:spcAft>
              <a:buSzPts val="1200"/>
              <a:buChar char="•"/>
              <a:defRPr sz="1200"/>
            </a:lvl1pPr>
            <a:lvl2pPr marL="914400" lvl="1" indent="-304800" algn="l">
              <a:lnSpc>
                <a:spcPct val="120000"/>
              </a:lnSpc>
              <a:spcBef>
                <a:spcPts val="400"/>
              </a:spcBef>
              <a:spcAft>
                <a:spcPts val="0"/>
              </a:spcAft>
              <a:buSzPts val="1200"/>
              <a:buChar char="•"/>
              <a:defRPr sz="1200"/>
            </a:lvl2pPr>
            <a:lvl3pPr marL="1371600" lvl="2" indent="-304800" algn="l">
              <a:lnSpc>
                <a:spcPct val="120000"/>
              </a:lnSpc>
              <a:spcBef>
                <a:spcPts val="400"/>
              </a:spcBef>
              <a:spcAft>
                <a:spcPts val="0"/>
              </a:spcAft>
              <a:buSzPts val="1200"/>
              <a:buChar char="•"/>
              <a:defRPr sz="1200"/>
            </a:lvl3pPr>
            <a:lvl4pPr marL="1828800" lvl="3" indent="-304800" algn="l">
              <a:lnSpc>
                <a:spcPct val="120000"/>
              </a:lnSpc>
              <a:spcBef>
                <a:spcPts val="400"/>
              </a:spcBef>
              <a:spcAft>
                <a:spcPts val="0"/>
              </a:spcAft>
              <a:buSzPts val="1200"/>
              <a:buChar char="•"/>
              <a:defRPr sz="1200"/>
            </a:lvl4pPr>
            <a:lvl5pPr marL="2286000" lvl="4" indent="-304800" algn="l">
              <a:lnSpc>
                <a:spcPct val="120000"/>
              </a:lnSpc>
              <a:spcBef>
                <a:spcPts val="400"/>
              </a:spcBef>
              <a:spcAft>
                <a:spcPts val="0"/>
              </a:spcAft>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 name="Google Shape;214;p39"/>
          <p:cNvSpPr txBox="1">
            <a:spLocks noGrp="1"/>
          </p:cNvSpPr>
          <p:nvPr>
            <p:ph type="body" idx="5"/>
          </p:nvPr>
        </p:nvSpPr>
        <p:spPr>
          <a:xfrm>
            <a:off x="6115055" y="1261872"/>
            <a:ext cx="2400300" cy="618000"/>
          </a:xfrm>
          <a:prstGeom prst="rect">
            <a:avLst/>
          </a:prstGeom>
          <a:noFill/>
          <a:ln>
            <a:noFill/>
          </a:ln>
        </p:spPr>
        <p:txBody>
          <a:bodyPr spcFirstLastPara="1" wrap="square" lIns="71700" tIns="35825" rIns="71700" bIns="35825" anchor="b" anchorCtr="0">
            <a:normAutofit/>
          </a:bodyPr>
          <a:lstStyle>
            <a:lvl1pPr marL="457200" lvl="0" indent="-228600" algn="l">
              <a:lnSpc>
                <a:spcPct val="120000"/>
              </a:lnSpc>
              <a:spcBef>
                <a:spcPts val="800"/>
              </a:spcBef>
              <a:spcAft>
                <a:spcPts val="0"/>
              </a:spcAft>
              <a:buSzPts val="1400"/>
              <a:buNone/>
              <a:defRPr sz="1400" b="1" cap="none"/>
            </a:lvl1pPr>
            <a:lvl2pPr marL="914400" lvl="1" indent="-228600" algn="l">
              <a:lnSpc>
                <a:spcPct val="120000"/>
              </a:lnSpc>
              <a:spcBef>
                <a:spcPts val="400"/>
              </a:spcBef>
              <a:spcAft>
                <a:spcPts val="0"/>
              </a:spcAft>
              <a:buSzPts val="1700"/>
              <a:buNone/>
              <a:defRPr sz="17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5" name="Google Shape;215;p39"/>
          <p:cNvSpPr txBox="1">
            <a:spLocks noGrp="1"/>
          </p:cNvSpPr>
          <p:nvPr>
            <p:ph type="body" idx="6"/>
          </p:nvPr>
        </p:nvSpPr>
        <p:spPr>
          <a:xfrm>
            <a:off x="6115055" y="1975104"/>
            <a:ext cx="2400300" cy="2665500"/>
          </a:xfrm>
          <a:prstGeom prst="rect">
            <a:avLst/>
          </a:prstGeom>
          <a:noFill/>
          <a:ln>
            <a:noFill/>
          </a:ln>
        </p:spPr>
        <p:txBody>
          <a:bodyPr spcFirstLastPara="1" wrap="square" lIns="71700" tIns="35825" rIns="71700" bIns="35825" anchor="t" anchorCtr="0">
            <a:normAutofit/>
          </a:bodyPr>
          <a:lstStyle>
            <a:lvl1pPr marL="457200" lvl="0" indent="-304800" algn="l">
              <a:lnSpc>
                <a:spcPct val="120000"/>
              </a:lnSpc>
              <a:spcBef>
                <a:spcPts val="800"/>
              </a:spcBef>
              <a:spcAft>
                <a:spcPts val="0"/>
              </a:spcAft>
              <a:buSzPts val="1200"/>
              <a:buChar char="•"/>
              <a:defRPr sz="1200"/>
            </a:lvl1pPr>
            <a:lvl2pPr marL="914400" lvl="1" indent="-304800" algn="l">
              <a:lnSpc>
                <a:spcPct val="120000"/>
              </a:lnSpc>
              <a:spcBef>
                <a:spcPts val="400"/>
              </a:spcBef>
              <a:spcAft>
                <a:spcPts val="0"/>
              </a:spcAft>
              <a:buSzPts val="1200"/>
              <a:buChar char="•"/>
              <a:defRPr sz="1200"/>
            </a:lvl2pPr>
            <a:lvl3pPr marL="1371600" lvl="2" indent="-304800" algn="l">
              <a:lnSpc>
                <a:spcPct val="120000"/>
              </a:lnSpc>
              <a:spcBef>
                <a:spcPts val="400"/>
              </a:spcBef>
              <a:spcAft>
                <a:spcPts val="0"/>
              </a:spcAft>
              <a:buSzPts val="1200"/>
              <a:buChar char="•"/>
              <a:defRPr sz="1200"/>
            </a:lvl3pPr>
            <a:lvl4pPr marL="1828800" lvl="3" indent="-304800" algn="l">
              <a:lnSpc>
                <a:spcPct val="120000"/>
              </a:lnSpc>
              <a:spcBef>
                <a:spcPts val="400"/>
              </a:spcBef>
              <a:spcAft>
                <a:spcPts val="0"/>
              </a:spcAft>
              <a:buSzPts val="1200"/>
              <a:buChar char="•"/>
              <a:defRPr sz="1200"/>
            </a:lvl4pPr>
            <a:lvl5pPr marL="2286000" lvl="4" indent="-304800" algn="l">
              <a:lnSpc>
                <a:spcPct val="120000"/>
              </a:lnSpc>
              <a:spcBef>
                <a:spcPts val="400"/>
              </a:spcBef>
              <a:spcAft>
                <a:spcPts val="0"/>
              </a:spcAft>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6" name="Google Shape;216;p39"/>
          <p:cNvSpPr txBox="1">
            <a:spLocks noGrp="1"/>
          </p:cNvSpPr>
          <p:nvPr>
            <p:ph type="ftr" idx="11"/>
          </p:nvPr>
        </p:nvSpPr>
        <p:spPr>
          <a:xfrm>
            <a:off x="685800" y="4825920"/>
            <a:ext cx="2571000" cy="273900"/>
          </a:xfrm>
          <a:prstGeom prst="rect">
            <a:avLst/>
          </a:prstGeom>
          <a:noFill/>
          <a:ln>
            <a:noFill/>
          </a:ln>
        </p:spPr>
        <p:txBody>
          <a:bodyPr spcFirstLastPara="1" wrap="square" lIns="71700" tIns="35825" rIns="71700" bIns="3582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17" name="Google Shape;217;p39"/>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12_Summary">
  <p:cSld name="12_Summary">
    <p:spTree>
      <p:nvGrpSpPr>
        <p:cNvPr id="1" name="Shape 218"/>
        <p:cNvGrpSpPr/>
        <p:nvPr/>
      </p:nvGrpSpPr>
      <p:grpSpPr>
        <a:xfrm>
          <a:off x="0" y="0"/>
          <a:ext cx="0" cy="0"/>
          <a:chOff x="0" y="0"/>
          <a:chExt cx="0" cy="0"/>
        </a:xfrm>
      </p:grpSpPr>
      <p:sp>
        <p:nvSpPr>
          <p:cNvPr id="219" name="Google Shape;219;p40"/>
          <p:cNvSpPr/>
          <p:nvPr/>
        </p:nvSpPr>
        <p:spPr>
          <a:xfrm>
            <a:off x="0" y="0"/>
            <a:ext cx="9144000" cy="1596600"/>
          </a:xfrm>
          <a:prstGeom prst="rect">
            <a:avLst/>
          </a:prstGeom>
          <a:solidFill>
            <a:schemeClr val="accent2"/>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0" name="Google Shape;220;p40"/>
          <p:cNvSpPr txBox="1">
            <a:spLocks noGrp="1"/>
          </p:cNvSpPr>
          <p:nvPr>
            <p:ph type="title"/>
          </p:nvPr>
        </p:nvSpPr>
        <p:spPr>
          <a:xfrm>
            <a:off x="685801" y="332664"/>
            <a:ext cx="7436100" cy="994500"/>
          </a:xfrm>
          <a:prstGeom prst="rect">
            <a:avLst/>
          </a:prstGeom>
          <a:noFill/>
          <a:ln>
            <a:noFill/>
          </a:ln>
        </p:spPr>
        <p:txBody>
          <a:bodyPr spcFirstLastPara="1" wrap="square" lIns="71700" tIns="35825" rIns="71700" bIns="35825" anchor="ctr" anchorCtr="0">
            <a:normAutofit/>
          </a:bodyPr>
          <a:lstStyle>
            <a:lvl1pPr lvl="0" algn="l">
              <a:lnSpc>
                <a:spcPct val="90000"/>
              </a:lnSpc>
              <a:spcBef>
                <a:spcPts val="0"/>
              </a:spcBef>
              <a:spcAft>
                <a:spcPts val="0"/>
              </a:spcAft>
              <a:buClr>
                <a:srgbClr val="2E1006"/>
              </a:buClr>
              <a:buSzPts val="3100"/>
              <a:buFont typeface="Georgia"/>
              <a:buNone/>
              <a:defRPr>
                <a:solidFill>
                  <a:srgbClr val="2E1006"/>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21" name="Google Shape;221;p40"/>
          <p:cNvSpPr txBox="1">
            <a:spLocks noGrp="1"/>
          </p:cNvSpPr>
          <p:nvPr>
            <p:ph type="body" idx="1"/>
          </p:nvPr>
        </p:nvSpPr>
        <p:spPr>
          <a:xfrm>
            <a:off x="685800" y="2031810"/>
            <a:ext cx="4401300" cy="2601000"/>
          </a:xfrm>
          <a:prstGeom prst="rect">
            <a:avLst/>
          </a:prstGeom>
          <a:noFill/>
          <a:ln>
            <a:noFill/>
          </a:ln>
        </p:spPr>
        <p:txBody>
          <a:bodyPr spcFirstLastPara="1" wrap="square" lIns="71700" tIns="35825" rIns="71700" bIns="35825" anchor="t" anchorCtr="0">
            <a:normAutofit/>
          </a:bodyPr>
          <a:lstStyle>
            <a:lvl1pPr marL="457200" lvl="0" indent="-228600" algn="l">
              <a:lnSpc>
                <a:spcPct val="120000"/>
              </a:lnSpc>
              <a:spcBef>
                <a:spcPts val="800"/>
              </a:spcBef>
              <a:spcAft>
                <a:spcPts val="0"/>
              </a:spcAft>
              <a:buSzPts val="1700"/>
              <a:buFont typeface="Calibri"/>
              <a:buNone/>
              <a:defRPr>
                <a:latin typeface="Calibri"/>
                <a:ea typeface="Calibri"/>
                <a:cs typeface="Calibri"/>
                <a:sym typeface="Calibri"/>
              </a:defRPr>
            </a:lvl1pPr>
            <a:lvl2pPr marL="914400" lvl="1" indent="-317500" algn="l">
              <a:lnSpc>
                <a:spcPct val="120000"/>
              </a:lnSpc>
              <a:spcBef>
                <a:spcPts val="400"/>
              </a:spcBef>
              <a:spcAft>
                <a:spcPts val="0"/>
              </a:spcAft>
              <a:buSzPts val="1400"/>
              <a:buFont typeface="Calibri"/>
              <a:buChar char="•"/>
              <a:defRPr>
                <a:latin typeface="Calibri"/>
                <a:ea typeface="Calibri"/>
                <a:cs typeface="Calibri"/>
                <a:sym typeface="Calibri"/>
              </a:defRPr>
            </a:lvl2pPr>
            <a:lvl3pPr marL="1371600" lvl="2" indent="-317500" algn="l">
              <a:lnSpc>
                <a:spcPct val="120000"/>
              </a:lnSpc>
              <a:spcBef>
                <a:spcPts val="400"/>
              </a:spcBef>
              <a:spcAft>
                <a:spcPts val="0"/>
              </a:spcAft>
              <a:buSzPts val="1400"/>
              <a:buFont typeface="Calibri"/>
              <a:buChar char="•"/>
              <a:defRPr>
                <a:latin typeface="Calibri"/>
                <a:ea typeface="Calibri"/>
                <a:cs typeface="Calibri"/>
                <a:sym typeface="Calibri"/>
              </a:defRPr>
            </a:lvl3pPr>
            <a:lvl4pPr marL="1828800" lvl="3" indent="-317500" algn="l">
              <a:lnSpc>
                <a:spcPct val="120000"/>
              </a:lnSpc>
              <a:spcBef>
                <a:spcPts val="400"/>
              </a:spcBef>
              <a:spcAft>
                <a:spcPts val="0"/>
              </a:spcAft>
              <a:buSzPts val="1400"/>
              <a:buFont typeface="Calibri"/>
              <a:buChar char="•"/>
              <a:defRPr>
                <a:latin typeface="Calibri"/>
                <a:ea typeface="Calibri"/>
                <a:cs typeface="Calibri"/>
                <a:sym typeface="Calibri"/>
              </a:defRPr>
            </a:lvl4pPr>
            <a:lvl5pPr marL="2286000" lvl="4" indent="-317500" algn="l">
              <a:lnSpc>
                <a:spcPct val="120000"/>
              </a:lnSpc>
              <a:spcBef>
                <a:spcPts val="400"/>
              </a:spcBef>
              <a:spcAft>
                <a:spcPts val="0"/>
              </a:spcAft>
              <a:buSzPts val="1400"/>
              <a:buFont typeface="Calibri"/>
              <a:buChar char="•"/>
              <a:defRPr>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6pPr>
            <a:lvl7pPr marL="3200400" lvl="6"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7pPr>
            <a:lvl8pPr marL="3657600" lvl="7"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8pPr>
            <a:lvl9pPr marL="4114800" lvl="8"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9pPr>
          </a:lstStyle>
          <a:p>
            <a:endParaRPr/>
          </a:p>
        </p:txBody>
      </p:sp>
      <p:sp>
        <p:nvSpPr>
          <p:cNvPr id="222" name="Google Shape;222;p40"/>
          <p:cNvSpPr/>
          <p:nvPr/>
        </p:nvSpPr>
        <p:spPr>
          <a:xfrm>
            <a:off x="7383638" y="1"/>
            <a:ext cx="1760363" cy="3340757"/>
          </a:xfrm>
          <a:custGeom>
            <a:avLst/>
            <a:gdLst/>
            <a:ahLst/>
            <a:cxnLst/>
            <a:rect l="l" t="t" r="r" b="b"/>
            <a:pathLst>
              <a:path w="2347151" h="4454343" extrusionOk="0">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3" name="Google Shape;223;p40"/>
          <p:cNvSpPr>
            <a:spLocks noGrp="1"/>
          </p:cNvSpPr>
          <p:nvPr>
            <p:ph type="pic" idx="2"/>
          </p:nvPr>
        </p:nvSpPr>
        <p:spPr>
          <a:xfrm>
            <a:off x="5494638" y="1594601"/>
            <a:ext cx="1826100" cy="1877400"/>
          </a:xfrm>
          <a:prstGeom prst="rect">
            <a:avLst/>
          </a:prstGeom>
          <a:solidFill>
            <a:schemeClr val="accent6"/>
          </a:solidFill>
          <a:ln>
            <a:noFill/>
          </a:ln>
        </p:spPr>
      </p:sp>
      <p:sp>
        <p:nvSpPr>
          <p:cNvPr id="224" name="Google Shape;224;p40"/>
          <p:cNvSpPr>
            <a:spLocks noGrp="1"/>
          </p:cNvSpPr>
          <p:nvPr>
            <p:ph type="pic" idx="3"/>
          </p:nvPr>
        </p:nvSpPr>
        <p:spPr>
          <a:xfrm>
            <a:off x="7319319" y="1589129"/>
            <a:ext cx="1824600" cy="1874100"/>
          </a:xfrm>
          <a:prstGeom prst="rect">
            <a:avLst/>
          </a:prstGeom>
          <a:solidFill>
            <a:srgbClr val="E0552A"/>
          </a:solidFill>
          <a:ln>
            <a:noFill/>
          </a:ln>
        </p:spPr>
      </p:sp>
      <p:sp>
        <p:nvSpPr>
          <p:cNvPr id="225" name="Google Shape;225;p40"/>
          <p:cNvSpPr txBox="1">
            <a:spLocks noGrp="1"/>
          </p:cNvSpPr>
          <p:nvPr>
            <p:ph type="ftr" idx="11"/>
          </p:nvPr>
        </p:nvSpPr>
        <p:spPr>
          <a:xfrm>
            <a:off x="685800" y="4825920"/>
            <a:ext cx="2571000" cy="273900"/>
          </a:xfrm>
          <a:prstGeom prst="rect">
            <a:avLst/>
          </a:prstGeom>
          <a:noFill/>
          <a:ln>
            <a:noFill/>
          </a:ln>
        </p:spPr>
        <p:txBody>
          <a:bodyPr spcFirstLastPara="1" wrap="square" lIns="71700" tIns="35825" rIns="71700" bIns="3582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26" name="Google Shape;226;p40"/>
          <p:cNvSpPr>
            <a:spLocks noGrp="1"/>
          </p:cNvSpPr>
          <p:nvPr>
            <p:ph type="pic" idx="4"/>
          </p:nvPr>
        </p:nvSpPr>
        <p:spPr>
          <a:xfrm>
            <a:off x="5493258" y="3377679"/>
            <a:ext cx="1826100" cy="1765800"/>
          </a:xfrm>
          <a:prstGeom prst="rect">
            <a:avLst/>
          </a:prstGeom>
          <a:solidFill>
            <a:srgbClr val="E0552A"/>
          </a:solidFill>
          <a:ln>
            <a:noFill/>
          </a:ln>
        </p:spPr>
      </p:sp>
      <p:sp>
        <p:nvSpPr>
          <p:cNvPr id="227" name="Google Shape;227;p40"/>
          <p:cNvSpPr>
            <a:spLocks noGrp="1"/>
          </p:cNvSpPr>
          <p:nvPr>
            <p:ph type="pic" idx="5"/>
          </p:nvPr>
        </p:nvSpPr>
        <p:spPr>
          <a:xfrm>
            <a:off x="7319225" y="3380670"/>
            <a:ext cx="1826100" cy="1762800"/>
          </a:xfrm>
          <a:prstGeom prst="rect">
            <a:avLst/>
          </a:prstGeom>
          <a:solidFill>
            <a:schemeClr val="accent6"/>
          </a:solidFill>
          <a:ln>
            <a:noFill/>
          </a:ln>
        </p:spPr>
      </p:sp>
      <p:sp>
        <p:nvSpPr>
          <p:cNvPr id="228" name="Google Shape;228;p40"/>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3_Closing">
  <p:cSld name="13_Closing">
    <p:bg>
      <p:bgPr>
        <a:solidFill>
          <a:schemeClr val="accent2"/>
        </a:solidFill>
        <a:effectLst/>
      </p:bgPr>
    </p:bg>
    <p:spTree>
      <p:nvGrpSpPr>
        <p:cNvPr id="1" name="Shape 229"/>
        <p:cNvGrpSpPr/>
        <p:nvPr/>
      </p:nvGrpSpPr>
      <p:grpSpPr>
        <a:xfrm>
          <a:off x="0" y="0"/>
          <a:ext cx="0" cy="0"/>
          <a:chOff x="0" y="0"/>
          <a:chExt cx="0" cy="0"/>
        </a:xfrm>
      </p:grpSpPr>
      <p:sp>
        <p:nvSpPr>
          <p:cNvPr id="230" name="Google Shape;230;p41"/>
          <p:cNvSpPr/>
          <p:nvPr/>
        </p:nvSpPr>
        <p:spPr>
          <a:xfrm>
            <a:off x="0" y="0"/>
            <a:ext cx="9144000" cy="5143500"/>
          </a:xfrm>
          <a:prstGeom prst="rect">
            <a:avLst/>
          </a:prstGeom>
          <a:solidFill>
            <a:schemeClr val="accent2"/>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1" name="Google Shape;231;p41"/>
          <p:cNvSpPr txBox="1">
            <a:spLocks noGrp="1"/>
          </p:cNvSpPr>
          <p:nvPr>
            <p:ph type="title"/>
          </p:nvPr>
        </p:nvSpPr>
        <p:spPr>
          <a:xfrm>
            <a:off x="4472609" y="447295"/>
            <a:ext cx="4214100" cy="1156800"/>
          </a:xfrm>
          <a:prstGeom prst="rect">
            <a:avLst/>
          </a:prstGeom>
          <a:noFill/>
          <a:ln>
            <a:noFill/>
          </a:ln>
        </p:spPr>
        <p:txBody>
          <a:bodyPr spcFirstLastPara="1" wrap="square" lIns="71700" tIns="35825" rIns="71700" bIns="35825" anchor="ctr" anchorCtr="0">
            <a:normAutofit/>
          </a:bodyPr>
          <a:lstStyle>
            <a:lvl1pPr lvl="0" algn="l">
              <a:lnSpc>
                <a:spcPct val="90000"/>
              </a:lnSpc>
              <a:spcBef>
                <a:spcPts val="0"/>
              </a:spcBef>
              <a:spcAft>
                <a:spcPts val="0"/>
              </a:spcAft>
              <a:buClr>
                <a:schemeClr val="lt2"/>
              </a:buClr>
              <a:buSzPts val="3100"/>
              <a:buFont typeface="Georgia"/>
              <a:buNone/>
              <a:defRPr>
                <a:solidFill>
                  <a:schemeClr val="lt2"/>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32" name="Google Shape;232;p41"/>
          <p:cNvSpPr>
            <a:spLocks noGrp="1"/>
          </p:cNvSpPr>
          <p:nvPr>
            <p:ph type="pic" idx="2"/>
          </p:nvPr>
        </p:nvSpPr>
        <p:spPr>
          <a:xfrm>
            <a:off x="0" y="-1"/>
            <a:ext cx="3886200" cy="5143500"/>
          </a:xfrm>
          <a:prstGeom prst="rect">
            <a:avLst/>
          </a:prstGeom>
          <a:solidFill>
            <a:schemeClr val="accent6"/>
          </a:solidFill>
          <a:ln>
            <a:noFill/>
          </a:ln>
        </p:spPr>
      </p:sp>
      <p:sp>
        <p:nvSpPr>
          <p:cNvPr id="233" name="Google Shape;233;p41"/>
          <p:cNvSpPr txBox="1">
            <a:spLocks noGrp="1"/>
          </p:cNvSpPr>
          <p:nvPr>
            <p:ph type="body" idx="1"/>
          </p:nvPr>
        </p:nvSpPr>
        <p:spPr>
          <a:xfrm>
            <a:off x="4472608" y="1604176"/>
            <a:ext cx="4214100" cy="3024900"/>
          </a:xfrm>
          <a:prstGeom prst="rect">
            <a:avLst/>
          </a:prstGeom>
          <a:noFill/>
          <a:ln>
            <a:noFill/>
          </a:ln>
        </p:spPr>
        <p:txBody>
          <a:bodyPr spcFirstLastPara="1" wrap="square" lIns="71700" tIns="35825" rIns="71700" bIns="35825" anchor="t" anchorCtr="0">
            <a:normAutofit/>
          </a:bodyPr>
          <a:lstStyle>
            <a:lvl1pPr marL="457200" lvl="0" indent="-228600" algn="l">
              <a:lnSpc>
                <a:spcPct val="120000"/>
              </a:lnSpc>
              <a:spcBef>
                <a:spcPts val="800"/>
              </a:spcBef>
              <a:spcAft>
                <a:spcPts val="0"/>
              </a:spcAft>
              <a:buSzPts val="1700"/>
              <a:buNone/>
              <a:defRPr>
                <a:solidFill>
                  <a:schemeClr val="lt2"/>
                </a:solidFill>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4" name="Google Shape;234;p41"/>
          <p:cNvSpPr/>
          <p:nvPr/>
        </p:nvSpPr>
        <p:spPr>
          <a:xfrm rot="5400000">
            <a:off x="3003760" y="2437092"/>
            <a:ext cx="1764879" cy="3647939"/>
          </a:xfrm>
          <a:custGeom>
            <a:avLst/>
            <a:gdLst/>
            <a:ahLst/>
            <a:cxnLst/>
            <a:rect l="l" t="t" r="r" b="b"/>
            <a:pathLst>
              <a:path w="2353172" h="4863918" extrusionOk="0">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5" name="Google Shape;235;p41"/>
          <p:cNvSpPr/>
          <p:nvPr/>
        </p:nvSpPr>
        <p:spPr>
          <a:xfrm rot="5400000">
            <a:off x="3003759" y="2437092"/>
            <a:ext cx="1764879" cy="3647939"/>
          </a:xfrm>
          <a:custGeom>
            <a:avLst/>
            <a:gdLst/>
            <a:ahLst/>
            <a:cxnLst/>
            <a:rect l="l" t="t" r="r" b="b"/>
            <a:pathLst>
              <a:path w="2353172" h="4863918" extrusionOk="0">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rgbClr val="F7D34C">
              <a:alpha val="68630"/>
            </a:srgbClr>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6" name="Google Shape;236;p41"/>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237"/>
        <p:cNvGrpSpPr/>
        <p:nvPr/>
      </p:nvGrpSpPr>
      <p:grpSpPr>
        <a:xfrm>
          <a:off x="0" y="0"/>
          <a:ext cx="0" cy="0"/>
          <a:chOff x="0" y="0"/>
          <a:chExt cx="0" cy="0"/>
        </a:xfrm>
      </p:grpSpPr>
      <p:sp>
        <p:nvSpPr>
          <p:cNvPr id="238" name="Google Shape;238;p42"/>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
        <p:nvSpPr>
          <p:cNvPr id="239" name="Google Shape;239;p42"/>
          <p:cNvSpPr txBox="1">
            <a:spLocks noGrp="1"/>
          </p:cNvSpPr>
          <p:nvPr>
            <p:ph type="ctrTitle"/>
          </p:nvPr>
        </p:nvSpPr>
        <p:spPr>
          <a:xfrm>
            <a:off x="1550726" y="3469944"/>
            <a:ext cx="6450300" cy="918600"/>
          </a:xfrm>
          <a:prstGeom prst="rect">
            <a:avLst/>
          </a:prstGeom>
          <a:noFill/>
          <a:ln>
            <a:noFill/>
          </a:ln>
        </p:spPr>
        <p:txBody>
          <a:bodyPr spcFirstLastPara="1" wrap="square" lIns="71700" tIns="35825" rIns="71700" bIns="35825" anchor="b" anchorCtr="0">
            <a:noAutofit/>
          </a:bodyPr>
          <a:lstStyle>
            <a:lvl1pPr lvl="0" algn="l">
              <a:lnSpc>
                <a:spcPct val="90000"/>
              </a:lnSpc>
              <a:spcBef>
                <a:spcPts val="0"/>
              </a:spcBef>
              <a:spcAft>
                <a:spcPts val="0"/>
              </a:spcAft>
              <a:buClr>
                <a:schemeClr val="dk1"/>
              </a:buClr>
              <a:buSzPts val="3100"/>
              <a:buFont typeface="Georgia"/>
              <a:buNone/>
              <a:defRPr>
                <a:solidFill>
                  <a:schemeClr val="dk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40" name="Google Shape;240;p42"/>
          <p:cNvSpPr txBox="1">
            <a:spLocks noGrp="1"/>
          </p:cNvSpPr>
          <p:nvPr>
            <p:ph type="subTitle" idx="1"/>
          </p:nvPr>
        </p:nvSpPr>
        <p:spPr>
          <a:xfrm>
            <a:off x="1550727" y="4452582"/>
            <a:ext cx="4995000" cy="469200"/>
          </a:xfrm>
          <a:prstGeom prst="rect">
            <a:avLst/>
          </a:prstGeom>
          <a:noFill/>
          <a:ln>
            <a:noFill/>
          </a:ln>
        </p:spPr>
        <p:txBody>
          <a:bodyPr spcFirstLastPara="1" wrap="square" lIns="71700" tIns="35825" rIns="71700" bIns="35825" anchor="t" anchorCtr="0">
            <a:normAutofit/>
          </a:bodyPr>
          <a:lstStyle>
            <a:lvl1pPr lvl="0" algn="l">
              <a:lnSpc>
                <a:spcPct val="120000"/>
              </a:lnSpc>
              <a:spcBef>
                <a:spcPts val="800"/>
              </a:spcBef>
              <a:spcAft>
                <a:spcPts val="0"/>
              </a:spcAft>
              <a:buSzPts val="1400"/>
              <a:buChar char="•"/>
              <a:defRPr/>
            </a:lvl1pPr>
            <a:lvl2pPr lvl="1" algn="l">
              <a:lnSpc>
                <a:spcPct val="120000"/>
              </a:lnSpc>
              <a:spcBef>
                <a:spcPts val="400"/>
              </a:spcBef>
              <a:spcAft>
                <a:spcPts val="0"/>
              </a:spcAft>
              <a:buSzPts val="1400"/>
              <a:buChar char="•"/>
              <a:defRPr/>
            </a:lvl2pPr>
            <a:lvl3pPr lvl="2" algn="l">
              <a:lnSpc>
                <a:spcPct val="120000"/>
              </a:lnSpc>
              <a:spcBef>
                <a:spcPts val="400"/>
              </a:spcBef>
              <a:spcAft>
                <a:spcPts val="0"/>
              </a:spcAft>
              <a:buSzPts val="1400"/>
              <a:buChar char="•"/>
              <a:defRPr/>
            </a:lvl3pPr>
            <a:lvl4pPr lvl="3" algn="l">
              <a:lnSpc>
                <a:spcPct val="120000"/>
              </a:lnSpc>
              <a:spcBef>
                <a:spcPts val="400"/>
              </a:spcBef>
              <a:spcAft>
                <a:spcPts val="0"/>
              </a:spcAft>
              <a:buSzPts val="1400"/>
              <a:buChar char="•"/>
              <a:defRPr/>
            </a:lvl4pPr>
            <a:lvl5pPr lvl="4" algn="l">
              <a:lnSpc>
                <a:spcPct val="120000"/>
              </a:lnSpc>
              <a:spcBef>
                <a:spcPts val="400"/>
              </a:spcBef>
              <a:spcAft>
                <a:spcPts val="0"/>
              </a:spcAft>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1"/>
        <p:cNvGrpSpPr/>
        <p:nvPr/>
      </p:nvGrpSpPr>
      <p:grpSpPr>
        <a:xfrm>
          <a:off x="0" y="0"/>
          <a:ext cx="0" cy="0"/>
          <a:chOff x="0" y="0"/>
          <a:chExt cx="0" cy="0"/>
        </a:xfrm>
      </p:grpSpPr>
      <p:sp>
        <p:nvSpPr>
          <p:cNvPr id="242" name="Google Shape;242;p43"/>
          <p:cNvSpPr txBox="1">
            <a:spLocks noGrp="1"/>
          </p:cNvSpPr>
          <p:nvPr>
            <p:ph type="title"/>
          </p:nvPr>
        </p:nvSpPr>
        <p:spPr>
          <a:xfrm>
            <a:off x="1143000" y="990600"/>
            <a:ext cx="6858000" cy="2322000"/>
          </a:xfrm>
          <a:prstGeom prst="rect">
            <a:avLst/>
          </a:prstGeom>
          <a:noFill/>
          <a:ln>
            <a:noFill/>
          </a:ln>
        </p:spPr>
        <p:txBody>
          <a:bodyPr spcFirstLastPara="1" wrap="square" lIns="71700" tIns="35825" rIns="71700" bIns="35825" anchor="b" anchorCtr="0">
            <a:normAutofit/>
          </a:bodyPr>
          <a:lstStyle>
            <a:lvl1pPr lvl="0" algn="l">
              <a:lnSpc>
                <a:spcPct val="90000"/>
              </a:lnSpc>
              <a:spcBef>
                <a:spcPts val="0"/>
              </a:spcBef>
              <a:spcAft>
                <a:spcPts val="0"/>
              </a:spcAft>
              <a:buClr>
                <a:schemeClr val="dk1"/>
              </a:buClr>
              <a:buSzPts val="4300"/>
              <a:buFont typeface="Georgia"/>
              <a:buNone/>
              <a:defRPr sz="43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43" name="Google Shape;243;p43"/>
          <p:cNvSpPr txBox="1">
            <a:spLocks noGrp="1"/>
          </p:cNvSpPr>
          <p:nvPr>
            <p:ph type="body" idx="1"/>
          </p:nvPr>
        </p:nvSpPr>
        <p:spPr>
          <a:xfrm>
            <a:off x="1142999" y="3442097"/>
            <a:ext cx="6858000" cy="1125000"/>
          </a:xfrm>
          <a:prstGeom prst="rect">
            <a:avLst/>
          </a:prstGeom>
          <a:noFill/>
          <a:ln>
            <a:noFill/>
          </a:ln>
        </p:spPr>
        <p:txBody>
          <a:bodyPr spcFirstLastPara="1" wrap="square" lIns="71700" tIns="35825" rIns="71700" bIns="35825" anchor="t" anchorCtr="0">
            <a:normAutofit/>
          </a:bodyPr>
          <a:lstStyle>
            <a:lvl1pPr marL="457200" lvl="0" indent="-228600" algn="l">
              <a:lnSpc>
                <a:spcPct val="120000"/>
              </a:lnSpc>
              <a:spcBef>
                <a:spcPts val="800"/>
              </a:spcBef>
              <a:spcAft>
                <a:spcPts val="0"/>
              </a:spcAft>
              <a:buSzPts val="1800"/>
              <a:buFont typeface="Calibri"/>
              <a:buNone/>
              <a:defRPr sz="1800">
                <a:solidFill>
                  <a:srgbClr val="888888"/>
                </a:solidFill>
                <a:latin typeface="Calibri"/>
                <a:ea typeface="Calibri"/>
                <a:cs typeface="Calibri"/>
                <a:sym typeface="Calibri"/>
              </a:defRPr>
            </a:lvl1pPr>
            <a:lvl2pPr marL="914400" lvl="1" indent="-228600" algn="l">
              <a:lnSpc>
                <a:spcPct val="120000"/>
              </a:lnSpc>
              <a:spcBef>
                <a:spcPts val="400"/>
              </a:spcBef>
              <a:spcAft>
                <a:spcPts val="0"/>
              </a:spcAft>
              <a:buSzPts val="1700"/>
              <a:buFont typeface="Calibri"/>
              <a:buNone/>
              <a:defRPr sz="1700">
                <a:solidFill>
                  <a:srgbClr val="888888"/>
                </a:solidFill>
                <a:latin typeface="Calibri"/>
                <a:ea typeface="Calibri"/>
                <a:cs typeface="Calibri"/>
                <a:sym typeface="Calibri"/>
              </a:defRPr>
            </a:lvl2pPr>
            <a:lvl3pPr marL="1371600" lvl="2" indent="-228600" algn="l">
              <a:lnSpc>
                <a:spcPct val="120000"/>
              </a:lnSpc>
              <a:spcBef>
                <a:spcPts val="400"/>
              </a:spcBef>
              <a:spcAft>
                <a:spcPts val="0"/>
              </a:spcAft>
              <a:buSzPts val="1400"/>
              <a:buFont typeface="Calibri"/>
              <a:buNone/>
              <a:defRPr sz="1400">
                <a:solidFill>
                  <a:srgbClr val="888888"/>
                </a:solidFill>
                <a:latin typeface="Calibri"/>
                <a:ea typeface="Calibri"/>
                <a:cs typeface="Calibri"/>
                <a:sym typeface="Calibri"/>
              </a:defRPr>
            </a:lvl3pPr>
            <a:lvl4pPr marL="1828800" lvl="3" indent="-228600" algn="l">
              <a:lnSpc>
                <a:spcPct val="120000"/>
              </a:lnSpc>
              <a:spcBef>
                <a:spcPts val="400"/>
              </a:spcBef>
              <a:spcAft>
                <a:spcPts val="0"/>
              </a:spcAft>
              <a:buSzPts val="1200"/>
              <a:buFont typeface="Calibri"/>
              <a:buNone/>
              <a:defRPr sz="1200">
                <a:solidFill>
                  <a:srgbClr val="888888"/>
                </a:solidFill>
                <a:latin typeface="Calibri"/>
                <a:ea typeface="Calibri"/>
                <a:cs typeface="Calibri"/>
                <a:sym typeface="Calibri"/>
              </a:defRPr>
            </a:lvl4pPr>
            <a:lvl5pPr marL="2286000" lvl="4" indent="-228600" algn="l">
              <a:lnSpc>
                <a:spcPct val="120000"/>
              </a:lnSpc>
              <a:spcBef>
                <a:spcPts val="400"/>
              </a:spcBef>
              <a:spcAft>
                <a:spcPts val="0"/>
              </a:spcAft>
              <a:buSzPts val="1200"/>
              <a:buFont typeface="Calibri"/>
              <a:buNone/>
              <a:defRPr sz="1200">
                <a:solidFill>
                  <a:srgbClr val="888888"/>
                </a:solidFill>
                <a:latin typeface="Calibri"/>
                <a:ea typeface="Calibri"/>
                <a:cs typeface="Calibri"/>
                <a:sym typeface="Calibri"/>
              </a:defRPr>
            </a:lvl5pPr>
            <a:lvl6pPr marL="2743200" lvl="5" indent="-228600" algn="l">
              <a:lnSpc>
                <a:spcPct val="90000"/>
              </a:lnSpc>
              <a:spcBef>
                <a:spcPts val="40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3200400" lvl="6" indent="-228600" algn="l">
              <a:lnSpc>
                <a:spcPct val="90000"/>
              </a:lnSpc>
              <a:spcBef>
                <a:spcPts val="40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3657600" lvl="7" indent="-228600" algn="l">
              <a:lnSpc>
                <a:spcPct val="90000"/>
              </a:lnSpc>
              <a:spcBef>
                <a:spcPts val="40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4114800" lvl="8" indent="-228600" algn="l">
              <a:lnSpc>
                <a:spcPct val="90000"/>
              </a:lnSpc>
              <a:spcBef>
                <a:spcPts val="40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endParaRPr/>
          </a:p>
        </p:txBody>
      </p:sp>
      <p:sp>
        <p:nvSpPr>
          <p:cNvPr id="244" name="Google Shape;244;p43"/>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681581" y="442779"/>
            <a:ext cx="7651800" cy="994500"/>
          </a:xfrm>
          <a:prstGeom prst="rect">
            <a:avLst/>
          </a:prstGeom>
          <a:noFill/>
          <a:ln>
            <a:noFill/>
          </a:ln>
        </p:spPr>
        <p:txBody>
          <a:bodyPr spcFirstLastPara="1" wrap="square" lIns="71700" tIns="35825" rIns="71700" bIns="358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47" name="Google Shape;247;p44"/>
          <p:cNvSpPr txBox="1">
            <a:spLocks noGrp="1"/>
          </p:cNvSpPr>
          <p:nvPr>
            <p:ph type="body" idx="1"/>
          </p:nvPr>
        </p:nvSpPr>
        <p:spPr>
          <a:xfrm>
            <a:off x="1056610" y="1622794"/>
            <a:ext cx="3458100" cy="3009900"/>
          </a:xfrm>
          <a:prstGeom prst="rect">
            <a:avLst/>
          </a:prstGeom>
          <a:noFill/>
          <a:ln>
            <a:noFill/>
          </a:ln>
        </p:spPr>
        <p:txBody>
          <a:bodyPr spcFirstLastPara="1" wrap="square" lIns="71700" tIns="35825" rIns="71700" bIns="3582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8" name="Google Shape;248;p44"/>
          <p:cNvSpPr txBox="1">
            <a:spLocks noGrp="1"/>
          </p:cNvSpPr>
          <p:nvPr>
            <p:ph type="body" idx="2"/>
          </p:nvPr>
        </p:nvSpPr>
        <p:spPr>
          <a:xfrm>
            <a:off x="4692945" y="1622794"/>
            <a:ext cx="3640200" cy="3009900"/>
          </a:xfrm>
          <a:prstGeom prst="rect">
            <a:avLst/>
          </a:prstGeom>
          <a:noFill/>
          <a:ln>
            <a:noFill/>
          </a:ln>
        </p:spPr>
        <p:txBody>
          <a:bodyPr spcFirstLastPara="1" wrap="square" lIns="71700" tIns="35825" rIns="71700" bIns="3582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9" name="Google Shape;249;p44"/>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p44"/>
          <p:cNvSpPr txBox="1"/>
          <p:nvPr/>
        </p:nvSpPr>
        <p:spPr>
          <a:xfrm>
            <a:off x="239068" y="4892129"/>
            <a:ext cx="4037700" cy="208800"/>
          </a:xfrm>
          <a:prstGeom prst="rect">
            <a:avLst/>
          </a:prstGeom>
          <a:noFill/>
          <a:ln>
            <a:noFill/>
          </a:ln>
        </p:spPr>
        <p:txBody>
          <a:bodyPr spcFirstLastPara="1" wrap="square" lIns="77300" tIns="77300" rIns="77300" bIns="773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12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1"/>
        <p:cNvGrpSpPr/>
        <p:nvPr/>
      </p:nvGrpSpPr>
      <p:grpSpPr>
        <a:xfrm>
          <a:off x="0" y="0"/>
          <a:ext cx="0" cy="0"/>
          <a:chOff x="0" y="0"/>
          <a:chExt cx="0" cy="0"/>
        </a:xfrm>
      </p:grpSpPr>
      <p:sp>
        <p:nvSpPr>
          <p:cNvPr id="252" name="Google Shape;252;p45"/>
          <p:cNvSpPr txBox="1">
            <a:spLocks noGrp="1"/>
          </p:cNvSpPr>
          <p:nvPr>
            <p:ph type="title"/>
          </p:nvPr>
        </p:nvSpPr>
        <p:spPr>
          <a:xfrm>
            <a:off x="289535" y="117687"/>
            <a:ext cx="7651800" cy="994500"/>
          </a:xfrm>
          <a:prstGeom prst="rect">
            <a:avLst/>
          </a:prstGeom>
          <a:noFill/>
          <a:ln>
            <a:noFill/>
          </a:ln>
        </p:spPr>
        <p:txBody>
          <a:bodyPr spcFirstLastPara="1" wrap="square" lIns="71700" tIns="35825" rIns="71700" bIns="358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53" name="Google Shape;253;p45"/>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
        <p:nvSpPr>
          <p:cNvPr id="254" name="Google Shape;254;p45"/>
          <p:cNvSpPr txBox="1">
            <a:spLocks noGrp="1"/>
          </p:cNvSpPr>
          <p:nvPr>
            <p:ph type="subTitle" idx="1"/>
          </p:nvPr>
        </p:nvSpPr>
        <p:spPr>
          <a:xfrm>
            <a:off x="239068" y="4892129"/>
            <a:ext cx="4037700" cy="208800"/>
          </a:xfrm>
          <a:prstGeom prst="rect">
            <a:avLst/>
          </a:prstGeom>
          <a:noFill/>
          <a:ln>
            <a:noFill/>
          </a:ln>
        </p:spPr>
        <p:txBody>
          <a:bodyPr spcFirstLastPara="1" wrap="square" lIns="71700" tIns="35825" rIns="71700" bIns="35825" anchor="t" anchorCtr="0">
            <a:normAutofit/>
          </a:bodyPr>
          <a:lstStyle>
            <a:lvl1pPr lvl="0" algn="l">
              <a:lnSpc>
                <a:spcPct val="120000"/>
              </a:lnSpc>
              <a:spcBef>
                <a:spcPts val="800"/>
              </a:spcBef>
              <a:spcAft>
                <a:spcPts val="0"/>
              </a:spcAft>
              <a:buClr>
                <a:srgbClr val="333333"/>
              </a:buClr>
              <a:buSzPts val="1200"/>
              <a:buFont typeface="Calibri"/>
              <a:buNone/>
              <a:defRPr sz="1200">
                <a:solidFill>
                  <a:srgbClr val="333333"/>
                </a:solidFill>
                <a:latin typeface="Calibri"/>
                <a:ea typeface="Calibri"/>
                <a:cs typeface="Calibri"/>
                <a:sym typeface="Calibri"/>
              </a:defRPr>
            </a:lvl1pPr>
            <a:lvl2pPr lvl="1" algn="l">
              <a:lnSpc>
                <a:spcPct val="120000"/>
              </a:lnSpc>
              <a:spcBef>
                <a:spcPts val="400"/>
              </a:spcBef>
              <a:spcAft>
                <a:spcPts val="0"/>
              </a:spcAft>
              <a:buClr>
                <a:srgbClr val="F4CCCC"/>
              </a:buClr>
              <a:buSzPts val="1200"/>
              <a:buFont typeface="Calibri"/>
              <a:buNone/>
              <a:defRPr sz="1200">
                <a:solidFill>
                  <a:srgbClr val="F4CCCC"/>
                </a:solidFill>
                <a:latin typeface="Calibri"/>
                <a:ea typeface="Calibri"/>
                <a:cs typeface="Calibri"/>
                <a:sym typeface="Calibri"/>
              </a:defRPr>
            </a:lvl2pPr>
            <a:lvl3pPr lvl="2" algn="l">
              <a:lnSpc>
                <a:spcPct val="120000"/>
              </a:lnSpc>
              <a:spcBef>
                <a:spcPts val="400"/>
              </a:spcBef>
              <a:spcAft>
                <a:spcPts val="0"/>
              </a:spcAft>
              <a:buClr>
                <a:srgbClr val="F4CCCC"/>
              </a:buClr>
              <a:buSzPts val="1200"/>
              <a:buFont typeface="Calibri"/>
              <a:buNone/>
              <a:defRPr sz="1200">
                <a:solidFill>
                  <a:srgbClr val="F4CCCC"/>
                </a:solidFill>
                <a:latin typeface="Calibri"/>
                <a:ea typeface="Calibri"/>
                <a:cs typeface="Calibri"/>
                <a:sym typeface="Calibri"/>
              </a:defRPr>
            </a:lvl3pPr>
            <a:lvl4pPr lvl="3" algn="l">
              <a:lnSpc>
                <a:spcPct val="120000"/>
              </a:lnSpc>
              <a:spcBef>
                <a:spcPts val="400"/>
              </a:spcBef>
              <a:spcAft>
                <a:spcPts val="0"/>
              </a:spcAft>
              <a:buClr>
                <a:srgbClr val="F4CCCC"/>
              </a:buClr>
              <a:buSzPts val="1200"/>
              <a:buFont typeface="Calibri"/>
              <a:buNone/>
              <a:defRPr sz="1200">
                <a:solidFill>
                  <a:srgbClr val="F4CCCC"/>
                </a:solidFill>
                <a:latin typeface="Calibri"/>
                <a:ea typeface="Calibri"/>
                <a:cs typeface="Calibri"/>
                <a:sym typeface="Calibri"/>
              </a:defRPr>
            </a:lvl4pPr>
            <a:lvl5pPr lvl="4" algn="l">
              <a:lnSpc>
                <a:spcPct val="120000"/>
              </a:lnSpc>
              <a:spcBef>
                <a:spcPts val="400"/>
              </a:spcBef>
              <a:spcAft>
                <a:spcPts val="0"/>
              </a:spcAft>
              <a:buClr>
                <a:srgbClr val="F4CCCC"/>
              </a:buClr>
              <a:buSzPts val="1200"/>
              <a:buFont typeface="Calibri"/>
              <a:buNone/>
              <a:defRPr sz="1200">
                <a:solidFill>
                  <a:srgbClr val="F4CCCC"/>
                </a:solidFill>
                <a:latin typeface="Calibri"/>
                <a:ea typeface="Calibri"/>
                <a:cs typeface="Calibri"/>
                <a:sym typeface="Calibri"/>
              </a:defRPr>
            </a:lvl5pPr>
            <a:lvl6pPr lvl="5" algn="l">
              <a:lnSpc>
                <a:spcPct val="90000"/>
              </a:lnSpc>
              <a:spcBef>
                <a:spcPts val="400"/>
              </a:spcBef>
              <a:spcAft>
                <a:spcPts val="0"/>
              </a:spcAft>
              <a:buClr>
                <a:srgbClr val="F4CCCC"/>
              </a:buClr>
              <a:buSzPts val="1200"/>
              <a:buFont typeface="Calibri"/>
              <a:buNone/>
              <a:defRPr sz="1200">
                <a:solidFill>
                  <a:srgbClr val="F4CCCC"/>
                </a:solidFill>
                <a:latin typeface="Calibri"/>
                <a:ea typeface="Calibri"/>
                <a:cs typeface="Calibri"/>
                <a:sym typeface="Calibri"/>
              </a:defRPr>
            </a:lvl6pPr>
            <a:lvl7pPr lvl="6" algn="l">
              <a:lnSpc>
                <a:spcPct val="90000"/>
              </a:lnSpc>
              <a:spcBef>
                <a:spcPts val="400"/>
              </a:spcBef>
              <a:spcAft>
                <a:spcPts val="0"/>
              </a:spcAft>
              <a:buClr>
                <a:srgbClr val="F4CCCC"/>
              </a:buClr>
              <a:buSzPts val="1200"/>
              <a:buFont typeface="Calibri"/>
              <a:buNone/>
              <a:defRPr sz="1200">
                <a:solidFill>
                  <a:srgbClr val="F4CCCC"/>
                </a:solidFill>
                <a:latin typeface="Calibri"/>
                <a:ea typeface="Calibri"/>
                <a:cs typeface="Calibri"/>
                <a:sym typeface="Calibri"/>
              </a:defRPr>
            </a:lvl7pPr>
            <a:lvl8pPr lvl="7" algn="l">
              <a:lnSpc>
                <a:spcPct val="90000"/>
              </a:lnSpc>
              <a:spcBef>
                <a:spcPts val="400"/>
              </a:spcBef>
              <a:spcAft>
                <a:spcPts val="0"/>
              </a:spcAft>
              <a:buClr>
                <a:srgbClr val="F4CCCC"/>
              </a:buClr>
              <a:buSzPts val="1200"/>
              <a:buFont typeface="Calibri"/>
              <a:buNone/>
              <a:defRPr sz="1200">
                <a:solidFill>
                  <a:srgbClr val="F4CCCC"/>
                </a:solidFill>
                <a:latin typeface="Calibri"/>
                <a:ea typeface="Calibri"/>
                <a:cs typeface="Calibri"/>
                <a:sym typeface="Calibri"/>
              </a:defRPr>
            </a:lvl8pPr>
            <a:lvl9pPr lvl="8" algn="l">
              <a:lnSpc>
                <a:spcPct val="90000"/>
              </a:lnSpc>
              <a:spcBef>
                <a:spcPts val="400"/>
              </a:spcBef>
              <a:spcAft>
                <a:spcPts val="0"/>
              </a:spcAft>
              <a:buClr>
                <a:srgbClr val="F4CCCC"/>
              </a:buClr>
              <a:buSzPts val="1200"/>
              <a:buFont typeface="Calibri"/>
              <a:buNone/>
              <a:defRPr sz="1200">
                <a:solidFill>
                  <a:srgbClr val="F4CCCC"/>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5"/>
        <p:cNvGrpSpPr/>
        <p:nvPr/>
      </p:nvGrpSpPr>
      <p:grpSpPr>
        <a:xfrm>
          <a:off x="0" y="0"/>
          <a:ext cx="0" cy="0"/>
          <a:chOff x="0" y="0"/>
          <a:chExt cx="0" cy="0"/>
        </a:xfrm>
      </p:grpSpPr>
      <p:sp>
        <p:nvSpPr>
          <p:cNvPr id="256" name="Google Shape;256;p46"/>
          <p:cNvSpPr txBox="1">
            <a:spLocks noGrp="1"/>
          </p:cNvSpPr>
          <p:nvPr>
            <p:ph type="title"/>
          </p:nvPr>
        </p:nvSpPr>
        <p:spPr>
          <a:xfrm>
            <a:off x="197375" y="69500"/>
            <a:ext cx="3278100" cy="1016400"/>
          </a:xfrm>
          <a:prstGeom prst="rect">
            <a:avLst/>
          </a:prstGeom>
          <a:noFill/>
          <a:ln>
            <a:noFill/>
          </a:ln>
        </p:spPr>
        <p:txBody>
          <a:bodyPr spcFirstLastPara="1" wrap="square" lIns="71700" tIns="35825" rIns="71700" bIns="35825" anchor="b" anchorCtr="0">
            <a:normAutofit/>
          </a:bodyPr>
          <a:lstStyle>
            <a:lvl1pPr lvl="0" algn="l">
              <a:lnSpc>
                <a:spcPct val="90000"/>
              </a:lnSpc>
              <a:spcBef>
                <a:spcPts val="0"/>
              </a:spcBef>
              <a:spcAft>
                <a:spcPts val="0"/>
              </a:spcAft>
              <a:buClr>
                <a:schemeClr val="dk1"/>
              </a:buClr>
              <a:buSzPts val="2600"/>
              <a:buFont typeface="Georgia"/>
              <a:buNone/>
              <a:defRPr sz="26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57" name="Google Shape;257;p46"/>
          <p:cNvSpPr txBox="1">
            <a:spLocks noGrp="1"/>
          </p:cNvSpPr>
          <p:nvPr>
            <p:ph type="body" idx="1"/>
          </p:nvPr>
        </p:nvSpPr>
        <p:spPr>
          <a:xfrm>
            <a:off x="3887391" y="740569"/>
            <a:ext cx="4629300" cy="3655200"/>
          </a:xfrm>
          <a:prstGeom prst="rect">
            <a:avLst/>
          </a:prstGeom>
          <a:noFill/>
          <a:ln>
            <a:noFill/>
          </a:ln>
        </p:spPr>
        <p:txBody>
          <a:bodyPr spcFirstLastPara="1" wrap="square" lIns="71700" tIns="35825" rIns="71700" bIns="35825" anchor="t" anchorCtr="0">
            <a:normAutofit/>
          </a:bodyPr>
          <a:lstStyle>
            <a:lvl1pPr marL="457200" lvl="0" indent="-393700" algn="l">
              <a:lnSpc>
                <a:spcPct val="120000"/>
              </a:lnSpc>
              <a:spcBef>
                <a:spcPts val="800"/>
              </a:spcBef>
              <a:spcAft>
                <a:spcPts val="0"/>
              </a:spcAft>
              <a:buSzPts val="2600"/>
              <a:buChar char="•"/>
              <a:defRPr sz="2600"/>
            </a:lvl1pPr>
            <a:lvl2pPr marL="914400" lvl="1" indent="-361950" algn="l">
              <a:lnSpc>
                <a:spcPct val="120000"/>
              </a:lnSpc>
              <a:spcBef>
                <a:spcPts val="400"/>
              </a:spcBef>
              <a:spcAft>
                <a:spcPts val="0"/>
              </a:spcAft>
              <a:buSzPts val="2100"/>
              <a:buChar char="•"/>
              <a:defRPr sz="2100"/>
            </a:lvl2pPr>
            <a:lvl3pPr marL="1371600" lvl="2" indent="-342900" algn="l">
              <a:lnSpc>
                <a:spcPct val="120000"/>
              </a:lnSpc>
              <a:spcBef>
                <a:spcPts val="400"/>
              </a:spcBef>
              <a:spcAft>
                <a:spcPts val="0"/>
              </a:spcAft>
              <a:buSzPts val="1800"/>
              <a:buChar char="•"/>
              <a:defRPr sz="1800"/>
            </a:lvl3pPr>
            <a:lvl4pPr marL="1828800" lvl="3" indent="-336550" algn="l">
              <a:lnSpc>
                <a:spcPct val="120000"/>
              </a:lnSpc>
              <a:spcBef>
                <a:spcPts val="400"/>
              </a:spcBef>
              <a:spcAft>
                <a:spcPts val="0"/>
              </a:spcAft>
              <a:buSzPts val="1700"/>
              <a:buChar char="•"/>
              <a:defRPr sz="1700"/>
            </a:lvl4pPr>
            <a:lvl5pPr marL="2286000" lvl="4" indent="-336550" algn="l">
              <a:lnSpc>
                <a:spcPct val="120000"/>
              </a:lnSpc>
              <a:spcBef>
                <a:spcPts val="400"/>
              </a:spcBef>
              <a:spcAft>
                <a:spcPts val="0"/>
              </a:spcAft>
              <a:buSzPts val="1700"/>
              <a:buChar char="•"/>
              <a:defRPr sz="1700"/>
            </a:lvl5pPr>
            <a:lvl6pPr marL="2743200" lvl="5" indent="-336550" algn="l">
              <a:lnSpc>
                <a:spcPct val="90000"/>
              </a:lnSpc>
              <a:spcBef>
                <a:spcPts val="400"/>
              </a:spcBef>
              <a:spcAft>
                <a:spcPts val="0"/>
              </a:spcAft>
              <a:buClr>
                <a:schemeClr val="dk1"/>
              </a:buClr>
              <a:buSzPts val="1700"/>
              <a:buChar char="•"/>
              <a:defRPr sz="1700"/>
            </a:lvl6pPr>
            <a:lvl7pPr marL="3200400" lvl="6" indent="-336550" algn="l">
              <a:lnSpc>
                <a:spcPct val="90000"/>
              </a:lnSpc>
              <a:spcBef>
                <a:spcPts val="400"/>
              </a:spcBef>
              <a:spcAft>
                <a:spcPts val="0"/>
              </a:spcAft>
              <a:buClr>
                <a:schemeClr val="dk1"/>
              </a:buClr>
              <a:buSzPts val="1700"/>
              <a:buChar char="•"/>
              <a:defRPr sz="1700"/>
            </a:lvl7pPr>
            <a:lvl8pPr marL="3657600" lvl="7" indent="-336550" algn="l">
              <a:lnSpc>
                <a:spcPct val="90000"/>
              </a:lnSpc>
              <a:spcBef>
                <a:spcPts val="400"/>
              </a:spcBef>
              <a:spcAft>
                <a:spcPts val="0"/>
              </a:spcAft>
              <a:buClr>
                <a:schemeClr val="dk1"/>
              </a:buClr>
              <a:buSzPts val="1700"/>
              <a:buChar char="•"/>
              <a:defRPr sz="1700"/>
            </a:lvl8pPr>
            <a:lvl9pPr marL="4114800" lvl="8" indent="-336550" algn="l">
              <a:lnSpc>
                <a:spcPct val="90000"/>
              </a:lnSpc>
              <a:spcBef>
                <a:spcPts val="400"/>
              </a:spcBef>
              <a:spcAft>
                <a:spcPts val="0"/>
              </a:spcAft>
              <a:buClr>
                <a:schemeClr val="dk1"/>
              </a:buClr>
              <a:buSzPts val="1700"/>
              <a:buChar char="•"/>
              <a:defRPr sz="1700"/>
            </a:lvl9pPr>
          </a:lstStyle>
          <a:p>
            <a:endParaRPr/>
          </a:p>
        </p:txBody>
      </p:sp>
      <p:sp>
        <p:nvSpPr>
          <p:cNvPr id="258" name="Google Shape;258;p46"/>
          <p:cNvSpPr txBox="1">
            <a:spLocks noGrp="1"/>
          </p:cNvSpPr>
          <p:nvPr>
            <p:ph type="body" idx="2"/>
          </p:nvPr>
        </p:nvSpPr>
        <p:spPr>
          <a:xfrm>
            <a:off x="629841" y="1543050"/>
            <a:ext cx="2949300" cy="2858700"/>
          </a:xfrm>
          <a:prstGeom prst="rect">
            <a:avLst/>
          </a:prstGeom>
          <a:noFill/>
          <a:ln>
            <a:noFill/>
          </a:ln>
        </p:spPr>
        <p:txBody>
          <a:bodyPr spcFirstLastPara="1" wrap="square" lIns="71700" tIns="35825" rIns="71700" bIns="35825" anchor="t" anchorCtr="0">
            <a:normAutofit/>
          </a:bodyPr>
          <a:lstStyle>
            <a:lvl1pPr marL="457200" lvl="0" indent="-228600" algn="l">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200"/>
              <a:buNone/>
              <a:defRPr sz="12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59" name="Google Shape;259;p46"/>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0"/>
        <p:cNvGrpSpPr/>
        <p:nvPr/>
      </p:nvGrpSpPr>
      <p:grpSpPr>
        <a:xfrm>
          <a:off x="0" y="0"/>
          <a:ext cx="0" cy="0"/>
          <a:chOff x="0" y="0"/>
          <a:chExt cx="0" cy="0"/>
        </a:xfrm>
      </p:grpSpPr>
      <p:sp>
        <p:nvSpPr>
          <p:cNvPr id="261" name="Google Shape;261;p47"/>
          <p:cNvSpPr>
            <a:spLocks noGrp="1"/>
          </p:cNvSpPr>
          <p:nvPr>
            <p:ph type="pic" idx="2"/>
          </p:nvPr>
        </p:nvSpPr>
        <p:spPr>
          <a:xfrm>
            <a:off x="3591175" y="385300"/>
            <a:ext cx="5290200" cy="4197600"/>
          </a:xfrm>
          <a:prstGeom prst="rect">
            <a:avLst/>
          </a:prstGeom>
          <a:noFill/>
          <a:ln>
            <a:noFill/>
          </a:ln>
        </p:spPr>
      </p:sp>
      <p:sp>
        <p:nvSpPr>
          <p:cNvPr id="262" name="Google Shape;262;p47"/>
          <p:cNvSpPr txBox="1">
            <a:spLocks noGrp="1"/>
          </p:cNvSpPr>
          <p:nvPr>
            <p:ph type="body" idx="1"/>
          </p:nvPr>
        </p:nvSpPr>
        <p:spPr>
          <a:xfrm>
            <a:off x="197375" y="1085900"/>
            <a:ext cx="2679900" cy="3497100"/>
          </a:xfrm>
          <a:prstGeom prst="rect">
            <a:avLst/>
          </a:prstGeom>
          <a:noFill/>
          <a:ln>
            <a:noFill/>
          </a:ln>
        </p:spPr>
        <p:txBody>
          <a:bodyPr spcFirstLastPara="1" wrap="square" lIns="71700" tIns="35825" rIns="71700" bIns="35825" anchor="t" anchorCtr="0">
            <a:normAutofit/>
          </a:bodyPr>
          <a:lstStyle>
            <a:lvl1pPr marL="457200" lvl="0" indent="-228600" algn="l">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200"/>
              <a:buNone/>
              <a:defRPr sz="12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63" name="Google Shape;263;p47"/>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
        <p:nvSpPr>
          <p:cNvPr id="264" name="Google Shape;264;p47"/>
          <p:cNvSpPr txBox="1">
            <a:spLocks noGrp="1"/>
          </p:cNvSpPr>
          <p:nvPr>
            <p:ph type="title"/>
          </p:nvPr>
        </p:nvSpPr>
        <p:spPr>
          <a:xfrm>
            <a:off x="197375" y="69500"/>
            <a:ext cx="3278100" cy="1016400"/>
          </a:xfrm>
          <a:prstGeom prst="rect">
            <a:avLst/>
          </a:prstGeom>
          <a:noFill/>
          <a:ln>
            <a:noFill/>
          </a:ln>
        </p:spPr>
        <p:txBody>
          <a:bodyPr spcFirstLastPara="1" wrap="square" lIns="71700" tIns="35825" rIns="71700" bIns="35825" anchor="b" anchorCtr="0">
            <a:normAutofit/>
          </a:bodyPr>
          <a:lstStyle>
            <a:lvl1pPr lvl="0" algn="l">
              <a:lnSpc>
                <a:spcPct val="90000"/>
              </a:lnSpc>
              <a:spcBef>
                <a:spcPts val="0"/>
              </a:spcBef>
              <a:spcAft>
                <a:spcPts val="0"/>
              </a:spcAft>
              <a:buClr>
                <a:schemeClr val="dk1"/>
              </a:buClr>
              <a:buSzPts val="2600"/>
              <a:buFont typeface="Georgia"/>
              <a:buNone/>
              <a:defRPr sz="26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5"/>
        <p:cNvGrpSpPr/>
        <p:nvPr/>
      </p:nvGrpSpPr>
      <p:grpSpPr>
        <a:xfrm>
          <a:off x="0" y="0"/>
          <a:ext cx="0" cy="0"/>
          <a:chOff x="0" y="0"/>
          <a:chExt cx="0" cy="0"/>
        </a:xfrm>
      </p:grpSpPr>
      <p:sp>
        <p:nvSpPr>
          <p:cNvPr id="266" name="Google Shape;266;p4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267" name="Google Shape;267;p48"/>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68" name="Google Shape;268;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69" name="Google Shape;269;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70" name="Google Shape;270;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73" name="Google Shape;273;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74" name="Google Shape;274;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83975" tIns="41975" rIns="83975" bIns="41975" anchor="ctr" anchorCtr="0">
            <a:normAutofit/>
          </a:bodyPr>
          <a:lstStyle>
            <a:lvl1pPr marR="0" lvl="0" algn="l">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300"/>
              <a:buFont typeface="Arial"/>
              <a:buNone/>
              <a:defRPr sz="17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300"/>
              <a:buFont typeface="Arial"/>
              <a:buNone/>
              <a:defRPr sz="17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300"/>
              <a:buFont typeface="Arial"/>
              <a:buNone/>
              <a:defRPr sz="17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300"/>
              <a:buFont typeface="Arial"/>
              <a:buNone/>
              <a:defRPr sz="17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300"/>
              <a:buFont typeface="Arial"/>
              <a:buNone/>
              <a:defRPr sz="17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300"/>
              <a:buFont typeface="Arial"/>
              <a:buNone/>
              <a:defRPr sz="17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300"/>
              <a:buFont typeface="Arial"/>
              <a:buNone/>
              <a:defRPr sz="17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300"/>
              <a:buFont typeface="Arial"/>
              <a:buNone/>
              <a:defRPr sz="17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83975" tIns="41975" rIns="83975" bIns="41975" anchor="t" anchorCtr="0">
            <a:normAutofit/>
          </a:bodyPr>
          <a:lstStyle>
            <a:lvl1pPr marL="457200" marR="0" lvl="0" indent="-393700" algn="l">
              <a:lnSpc>
                <a:spcPct val="90000"/>
              </a:lnSpc>
              <a:spcBef>
                <a:spcPts val="900"/>
              </a:spcBef>
              <a:spcAft>
                <a:spcPts val="0"/>
              </a:spcAft>
              <a:buClr>
                <a:srgbClr val="262626"/>
              </a:buClr>
              <a:buSzPts val="2600"/>
              <a:buFont typeface="Arial"/>
              <a:buChar char="•"/>
              <a:defRPr sz="2600" b="0" i="0" u="none" strike="noStrike" cap="none">
                <a:solidFill>
                  <a:srgbClr val="262626"/>
                </a:solidFill>
                <a:latin typeface="Calibri"/>
                <a:ea typeface="Calibri"/>
                <a:cs typeface="Calibri"/>
                <a:sym typeface="Calibri"/>
              </a:defRPr>
            </a:lvl1pPr>
            <a:lvl2pPr marL="914400" marR="0" lvl="1" indent="-368300" algn="l">
              <a:lnSpc>
                <a:spcPct val="90000"/>
              </a:lnSpc>
              <a:spcBef>
                <a:spcPts val="500"/>
              </a:spcBef>
              <a:spcAft>
                <a:spcPts val="0"/>
              </a:spcAft>
              <a:buClr>
                <a:srgbClr val="262626"/>
              </a:buClr>
              <a:buSzPts val="2200"/>
              <a:buFont typeface="Arial"/>
              <a:buChar char="•"/>
              <a:defRPr sz="2200" b="0" i="0" u="none" strike="noStrike" cap="none">
                <a:solidFill>
                  <a:srgbClr val="262626"/>
                </a:solidFill>
                <a:latin typeface="Calibri"/>
                <a:ea typeface="Calibri"/>
                <a:cs typeface="Calibri"/>
                <a:sym typeface="Calibri"/>
              </a:defRPr>
            </a:lvl2pPr>
            <a:lvl3pPr marL="1371600" marR="0" lvl="2" indent="-368300" algn="l">
              <a:lnSpc>
                <a:spcPct val="90000"/>
              </a:lnSpc>
              <a:spcBef>
                <a:spcPts val="500"/>
              </a:spcBef>
              <a:spcAft>
                <a:spcPts val="0"/>
              </a:spcAft>
              <a:buClr>
                <a:srgbClr val="262626"/>
              </a:buClr>
              <a:buSzPts val="2200"/>
              <a:buFont typeface="Arial"/>
              <a:buChar char="•"/>
              <a:defRPr sz="2200" b="0" i="0" u="none" strike="noStrike" cap="none">
                <a:solidFill>
                  <a:srgbClr val="262626"/>
                </a:solidFill>
                <a:latin typeface="Calibri"/>
                <a:ea typeface="Calibri"/>
                <a:cs typeface="Calibri"/>
                <a:sym typeface="Calibri"/>
              </a:defRPr>
            </a:lvl3pPr>
            <a:lvl4pPr marL="1828800" marR="0" lvl="3" indent="-368300" algn="l">
              <a:lnSpc>
                <a:spcPct val="90000"/>
              </a:lnSpc>
              <a:spcBef>
                <a:spcPts val="500"/>
              </a:spcBef>
              <a:spcAft>
                <a:spcPts val="0"/>
              </a:spcAft>
              <a:buClr>
                <a:srgbClr val="262626"/>
              </a:buClr>
              <a:buSzPts val="2200"/>
              <a:buFont typeface="Arial"/>
              <a:buChar char="•"/>
              <a:defRPr sz="2200" b="0" i="0" u="none" strike="noStrike" cap="none">
                <a:solidFill>
                  <a:srgbClr val="262626"/>
                </a:solidFill>
                <a:latin typeface="Calibri"/>
                <a:ea typeface="Calibri"/>
                <a:cs typeface="Calibri"/>
                <a:sym typeface="Calibri"/>
              </a:defRPr>
            </a:lvl4pPr>
            <a:lvl5pPr marL="2286000" marR="0" lvl="4" indent="-368300" algn="l">
              <a:lnSpc>
                <a:spcPct val="90000"/>
              </a:lnSpc>
              <a:spcBef>
                <a:spcPts val="500"/>
              </a:spcBef>
              <a:spcAft>
                <a:spcPts val="0"/>
              </a:spcAft>
              <a:buClr>
                <a:srgbClr val="262626"/>
              </a:buClr>
              <a:buSzPts val="2200"/>
              <a:buFont typeface="Arial"/>
              <a:buChar char="•"/>
              <a:defRPr sz="2200" b="0" i="0" u="none" strike="noStrike" cap="none">
                <a:solidFill>
                  <a:srgbClr val="262626"/>
                </a:solidFill>
                <a:latin typeface="Calibri"/>
                <a:ea typeface="Calibri"/>
                <a:cs typeface="Calibri"/>
                <a:sym typeface="Calibri"/>
              </a:defRPr>
            </a:lvl5pPr>
            <a:lvl6pPr marL="2743200" marR="0" lvl="5"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516752" y="4614371"/>
            <a:ext cx="499500" cy="273900"/>
          </a:xfrm>
          <a:prstGeom prst="rect">
            <a:avLst/>
          </a:prstGeom>
          <a:noFill/>
          <a:ln>
            <a:noFill/>
          </a:ln>
        </p:spPr>
        <p:txBody>
          <a:bodyPr spcFirstLastPara="1" wrap="square" lIns="83975" tIns="41975" rIns="83975" bIns="41975" anchor="ctr" anchorCtr="0">
            <a:noAutofit/>
          </a:bodyPr>
          <a:lstStyle>
            <a:lvl1pPr marL="0" marR="0" lvl="0"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700"/>
              <a:buFont typeface="Arial"/>
              <a:buNone/>
              <a:defRPr sz="17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4" name="Google Shape;54;p13"/>
          <p:cNvPicPr preferRelativeResize="0"/>
          <p:nvPr/>
        </p:nvPicPr>
        <p:blipFill rotWithShape="1">
          <a:blip r:embed="rId16">
            <a:alphaModFix/>
          </a:blip>
          <a:srcRect/>
          <a:stretch/>
        </p:blipFill>
        <p:spPr>
          <a:xfrm>
            <a:off x="6304189" y="4321479"/>
            <a:ext cx="1609594" cy="46782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28"/>
          <p:cNvSpPr/>
          <p:nvPr/>
        </p:nvSpPr>
        <p:spPr>
          <a:xfrm>
            <a:off x="6629855" y="2799420"/>
            <a:ext cx="2514145" cy="234408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71700" tIns="35825" rIns="71700" bIns="3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8" name="Google Shape;138;p28"/>
          <p:cNvSpPr txBox="1">
            <a:spLocks noGrp="1"/>
          </p:cNvSpPr>
          <p:nvPr>
            <p:ph type="ftr" idx="11"/>
          </p:nvPr>
        </p:nvSpPr>
        <p:spPr>
          <a:xfrm>
            <a:off x="685800" y="4825920"/>
            <a:ext cx="2571000" cy="273900"/>
          </a:xfrm>
          <a:prstGeom prst="rect">
            <a:avLst/>
          </a:prstGeom>
          <a:noFill/>
          <a:ln>
            <a:noFill/>
          </a:ln>
        </p:spPr>
        <p:txBody>
          <a:bodyPr spcFirstLastPara="1" wrap="square" lIns="71700" tIns="35825" rIns="71700" bIns="35825" anchor="ctr" anchorCtr="0">
            <a:noAutofit/>
          </a:bodyPr>
          <a:lstStyle>
            <a:lvl1pPr marR="0" lvl="0" algn="l">
              <a:lnSpc>
                <a:spcPct val="100000"/>
              </a:lnSpc>
              <a:spcBef>
                <a:spcPts val="0"/>
              </a:spcBef>
              <a:spcAft>
                <a:spcPts val="0"/>
              </a:spcAft>
              <a:buClr>
                <a:srgbClr val="000000"/>
              </a:buClr>
              <a:buSzPts val="1200"/>
              <a:buFont typeface="Arial"/>
              <a:buNone/>
              <a:defRPr sz="800" b="0" i="0" u="none" strike="noStrike" cap="none">
                <a:solidFill>
                  <a:schemeClr val="accent2"/>
                </a:solidFill>
                <a:latin typeface="Arial"/>
                <a:ea typeface="Arial"/>
                <a:cs typeface="Arial"/>
                <a:sym typeface="Arial"/>
              </a:defRPr>
            </a:lvl1pPr>
            <a:lvl2pPr marR="0" lvl="1" algn="l">
              <a:lnSpc>
                <a:spcPct val="100000"/>
              </a:lnSpc>
              <a:spcBef>
                <a:spcPts val="0"/>
              </a:spcBef>
              <a:spcAft>
                <a:spcPts val="0"/>
              </a:spcAft>
              <a:buClr>
                <a:srgbClr val="000000"/>
              </a:buClr>
              <a:buSzPts val="12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2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2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2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2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2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2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200"/>
              <a:buFont typeface="Arial"/>
              <a:buNone/>
              <a:defRPr sz="1400" b="0" i="0" u="none" strike="noStrike" cap="none">
                <a:solidFill>
                  <a:schemeClr val="dk1"/>
                </a:solidFill>
                <a:latin typeface="Arial"/>
                <a:ea typeface="Arial"/>
                <a:cs typeface="Arial"/>
                <a:sym typeface="Arial"/>
              </a:defRPr>
            </a:lvl9pPr>
          </a:lstStyle>
          <a:p>
            <a:endParaRPr/>
          </a:p>
        </p:txBody>
      </p:sp>
      <p:sp>
        <p:nvSpPr>
          <p:cNvPr id="139" name="Google Shape;139;p28"/>
          <p:cNvSpPr txBox="1">
            <a:spLocks noGrp="1"/>
          </p:cNvSpPr>
          <p:nvPr>
            <p:ph type="title"/>
          </p:nvPr>
        </p:nvSpPr>
        <p:spPr>
          <a:xfrm>
            <a:off x="681581" y="442779"/>
            <a:ext cx="7651800" cy="994500"/>
          </a:xfrm>
          <a:prstGeom prst="rect">
            <a:avLst/>
          </a:prstGeom>
          <a:noFill/>
          <a:ln>
            <a:noFill/>
          </a:ln>
        </p:spPr>
        <p:txBody>
          <a:bodyPr spcFirstLastPara="1" wrap="square" lIns="71700" tIns="35825" rIns="71700" bIns="35825" anchor="ctr" anchorCtr="0">
            <a:normAutofit/>
          </a:bodyPr>
          <a:lstStyle>
            <a:lvl1pPr marR="0" lvl="0" algn="l">
              <a:lnSpc>
                <a:spcPct val="90000"/>
              </a:lnSpc>
              <a:spcBef>
                <a:spcPts val="0"/>
              </a:spcBef>
              <a:spcAft>
                <a:spcPts val="0"/>
              </a:spcAft>
              <a:buClr>
                <a:schemeClr val="dk1"/>
              </a:buClr>
              <a:buSzPts val="3100"/>
              <a:buFont typeface="Montserrat Medium"/>
              <a:buNone/>
              <a:defRPr sz="3100" b="0" i="0" u="none" strike="noStrike" cap="none">
                <a:solidFill>
                  <a:schemeClr val="dk1"/>
                </a:solidFill>
                <a:latin typeface="Montserrat Medium"/>
                <a:ea typeface="Montserrat Medium"/>
                <a:cs typeface="Montserrat Medium"/>
                <a:sym typeface="Montserrat Medium"/>
              </a:defRPr>
            </a:lvl1pPr>
            <a:lvl2pPr marR="0" lvl="1" algn="l">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2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0" name="Google Shape;140;p28"/>
          <p:cNvSpPr txBox="1">
            <a:spLocks noGrp="1"/>
          </p:cNvSpPr>
          <p:nvPr>
            <p:ph type="body" idx="1"/>
          </p:nvPr>
        </p:nvSpPr>
        <p:spPr>
          <a:xfrm>
            <a:off x="689119" y="1437197"/>
            <a:ext cx="7644000" cy="3100200"/>
          </a:xfrm>
          <a:prstGeom prst="rect">
            <a:avLst/>
          </a:prstGeom>
          <a:noFill/>
          <a:ln>
            <a:noFill/>
          </a:ln>
        </p:spPr>
        <p:txBody>
          <a:bodyPr spcFirstLastPara="1" wrap="square" lIns="71700" tIns="35825" rIns="71700" bIns="35825" anchor="t" anchorCtr="0">
            <a:normAutofit/>
          </a:bodyPr>
          <a:lstStyle>
            <a:lvl1pPr marL="457200" marR="0" lvl="0" indent="-336550" algn="l">
              <a:lnSpc>
                <a:spcPct val="120000"/>
              </a:lnSpc>
              <a:spcBef>
                <a:spcPts val="800"/>
              </a:spcBef>
              <a:spcAft>
                <a:spcPts val="0"/>
              </a:spcAft>
              <a:buClr>
                <a:schemeClr val="accent5"/>
              </a:buClr>
              <a:buSzPts val="1700"/>
              <a:buFont typeface="Arial"/>
              <a:buChar char="•"/>
              <a:defRPr sz="1700" b="0" i="0" u="none" strike="noStrike" cap="none">
                <a:solidFill>
                  <a:srgbClr val="8B3216"/>
                </a:solidFill>
                <a:latin typeface="Arial"/>
                <a:ea typeface="Arial"/>
                <a:cs typeface="Arial"/>
                <a:sym typeface="Arial"/>
              </a:defRPr>
            </a:lvl1pPr>
            <a:lvl2pPr marL="914400" marR="0" lvl="1" indent="-317500" algn="l">
              <a:lnSpc>
                <a:spcPct val="120000"/>
              </a:lnSpc>
              <a:spcBef>
                <a:spcPts val="400"/>
              </a:spcBef>
              <a:spcAft>
                <a:spcPts val="0"/>
              </a:spcAft>
              <a:buClr>
                <a:schemeClr val="accent5"/>
              </a:buClr>
              <a:buSzPts val="1400"/>
              <a:buFont typeface="Arial"/>
              <a:buChar char="•"/>
              <a:defRPr sz="1400" b="0" i="0" u="none" strike="noStrike" cap="none">
                <a:solidFill>
                  <a:srgbClr val="8B3216"/>
                </a:solidFill>
                <a:latin typeface="Arial"/>
                <a:ea typeface="Arial"/>
                <a:cs typeface="Arial"/>
                <a:sym typeface="Arial"/>
              </a:defRPr>
            </a:lvl2pPr>
            <a:lvl3pPr marL="1371600" marR="0" lvl="2" indent="-336550" algn="l">
              <a:lnSpc>
                <a:spcPct val="120000"/>
              </a:lnSpc>
              <a:spcBef>
                <a:spcPts val="400"/>
              </a:spcBef>
              <a:spcAft>
                <a:spcPts val="0"/>
              </a:spcAft>
              <a:buClr>
                <a:schemeClr val="accent5"/>
              </a:buClr>
              <a:buSzPts val="1700"/>
              <a:buFont typeface="Arial"/>
              <a:buChar char="•"/>
              <a:defRPr sz="1700" b="0" i="0" u="none" strike="noStrike" cap="none">
                <a:solidFill>
                  <a:srgbClr val="8B3216"/>
                </a:solidFill>
                <a:latin typeface="Arial"/>
                <a:ea typeface="Arial"/>
                <a:cs typeface="Arial"/>
                <a:sym typeface="Arial"/>
              </a:defRPr>
            </a:lvl3pPr>
            <a:lvl4pPr marL="1828800" marR="0" lvl="3" indent="-336550" algn="l">
              <a:lnSpc>
                <a:spcPct val="120000"/>
              </a:lnSpc>
              <a:spcBef>
                <a:spcPts val="400"/>
              </a:spcBef>
              <a:spcAft>
                <a:spcPts val="0"/>
              </a:spcAft>
              <a:buClr>
                <a:schemeClr val="accent5"/>
              </a:buClr>
              <a:buSzPts val="1700"/>
              <a:buFont typeface="Arial"/>
              <a:buChar char="•"/>
              <a:defRPr sz="1700" b="0" i="0" u="none" strike="noStrike" cap="none">
                <a:solidFill>
                  <a:srgbClr val="8B3216"/>
                </a:solidFill>
                <a:latin typeface="Arial"/>
                <a:ea typeface="Arial"/>
                <a:cs typeface="Arial"/>
                <a:sym typeface="Arial"/>
              </a:defRPr>
            </a:lvl4pPr>
            <a:lvl5pPr marL="2286000" marR="0" lvl="4" indent="-336550" algn="l">
              <a:lnSpc>
                <a:spcPct val="120000"/>
              </a:lnSpc>
              <a:spcBef>
                <a:spcPts val="400"/>
              </a:spcBef>
              <a:spcAft>
                <a:spcPts val="0"/>
              </a:spcAft>
              <a:buClr>
                <a:schemeClr val="accent5"/>
              </a:buClr>
              <a:buSzPts val="1700"/>
              <a:buFont typeface="Arial"/>
              <a:buChar char="•"/>
              <a:defRPr sz="1700" b="0" i="0" u="none" strike="noStrike" cap="none">
                <a:solidFill>
                  <a:srgbClr val="8B3216"/>
                </a:solidFill>
                <a:latin typeface="Arial"/>
                <a:ea typeface="Arial"/>
                <a:cs typeface="Arial"/>
                <a:sym typeface="Arial"/>
              </a:defRPr>
            </a:lvl5pPr>
            <a:lvl6pPr marL="2743200" marR="0" lvl="5"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1" name="Google Shape;141;p28"/>
          <p:cNvSpPr txBox="1">
            <a:spLocks noGrp="1"/>
          </p:cNvSpPr>
          <p:nvPr>
            <p:ph type="sldNum" idx="12"/>
          </p:nvPr>
        </p:nvSpPr>
        <p:spPr>
          <a:xfrm>
            <a:off x="8543363" y="4824902"/>
            <a:ext cx="519900" cy="276000"/>
          </a:xfrm>
          <a:prstGeom prst="rect">
            <a:avLst/>
          </a:prstGeom>
          <a:noFill/>
          <a:ln>
            <a:noFill/>
          </a:ln>
        </p:spPr>
        <p:txBody>
          <a:bodyPr spcFirstLastPara="1" wrap="square" lIns="71700" tIns="35825" rIns="71700" bIns="35825" anchor="ctr"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2052">
          <p15:clr>
            <a:srgbClr val="F26B43"/>
          </p15:clr>
        </p15:guide>
        <p15:guide id="4" orient="horz" pos="2484">
          <p15:clr>
            <a:srgbClr val="F26B43"/>
          </p15:clr>
        </p15:guide>
        <p15:guide id="5" orient="horz" pos="324">
          <p15:clr>
            <a:srgbClr val="F26B43"/>
          </p15:clr>
        </p15:guide>
        <p15:guide id="6" pos="3312">
          <p15:clr>
            <a:srgbClr val="F26B43"/>
          </p15:clr>
        </p15:guide>
        <p15:guide id="7" pos="4176">
          <p15:clr>
            <a:srgbClr val="F26B43"/>
          </p15:clr>
        </p15:guide>
        <p15:guide id="8" pos="5472">
          <p15:clr>
            <a:srgbClr val="F26B43"/>
          </p15:clr>
        </p15:guide>
        <p15:guide id="9" pos="2016">
          <p15:clr>
            <a:srgbClr val="F26B43"/>
          </p15:clr>
        </p15:guide>
        <p15:guide id="10" pos="1152">
          <p15:clr>
            <a:srgbClr val="F26B43"/>
          </p15:clr>
        </p15:guide>
        <p15:guide id="11" pos="288">
          <p15:clr>
            <a:srgbClr val="F26B43"/>
          </p15:clr>
        </p15:guide>
        <p15:guide id="12" pos="1584">
          <p15:clr>
            <a:srgbClr val="F26B43"/>
          </p15:clr>
        </p15:guide>
        <p15:guide id="13" pos="3744">
          <p15:clr>
            <a:srgbClr val="F26B43"/>
          </p15:clr>
        </p15:guide>
        <p15:guide id="14" pos="5040">
          <p15:clr>
            <a:srgbClr val="F26B43"/>
          </p15:clr>
        </p15:guide>
        <p15:guide id="15" pos="720">
          <p15:clr>
            <a:srgbClr val="F26B43"/>
          </p15:clr>
        </p15:guide>
        <p15:guide id="16" pos="2448">
          <p15:clr>
            <a:srgbClr val="F26B43"/>
          </p15:clr>
        </p15:guide>
        <p15:guide id="17" orient="horz" pos="756">
          <p15:clr>
            <a:srgbClr val="F26B43"/>
          </p15:clr>
        </p15:guide>
        <p15:guide id="18" orient="horz" pos="2916">
          <p15:clr>
            <a:srgbClr val="F26B43"/>
          </p15:clr>
        </p15:guide>
        <p15:guide id="19" pos="4608">
          <p15:clr>
            <a:srgbClr val="F26B43"/>
          </p15:clr>
        </p15:guide>
        <p15:guide id="20" orient="horz" pos="1188">
          <p15:clr>
            <a:srgbClr val="F26B43"/>
          </p15:clr>
        </p15:guide>
        <p15:guide id="21" pos="432">
          <p15:clr>
            <a:srgbClr val="F26B43"/>
          </p15:clr>
        </p15:guide>
        <p15:guide id="22" pos="5328">
          <p15:clr>
            <a:srgbClr val="F26B43"/>
          </p15:clr>
        </p15:guide>
        <p15:guide id="23" pos="576">
          <p15:clr>
            <a:srgbClr val="F26B43"/>
          </p15:clr>
        </p15:guide>
        <p15:guide id="24" pos="51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hyperlink" Target="https://www.grants.gov/search-results-detail/360442"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mgaleg.maryland.gov/mgawebsite/Laws/StatuteText?article=gsf&amp;section=2-207&amp;enactments=true"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data.hrsa.gov/topics/rural-health/rural-health-eligibility?tab=StateCount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ensus.gov/quickfacts/fact/table/MD/PST045224"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s://health.maryland.gov/vsa/Documents/Reports%20and%20Data/Annual%20Reports/2022%20Annual%20Report_Final_v1024.pdf"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health.maryland.gov/mmcp/Documents/OBBBA%20One-Pager_7.11.25.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s://www.kff.org/interactive/how-much-more-would-people-pay-in-premiums-if-the-acas-enhanced-subsidies-expired/" TargetMode="External"/><Relationship Id="rId4" Type="http://schemas.openxmlformats.org/officeDocument/2006/relationships/hyperlink" Target="https://www.kff.org/medicaid/health-provisions-in-the-2025-federal-budget-reconciliation-law/#11b14007-9dd9-4b35-8c5a-31fb55714cc9"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gle/1C8KB2HGxP6xFDhSA"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mailto:mdh.transformruralhealth@maryland.gov" TargetMode="External"/><Relationship Id="rId4" Type="http://schemas.openxmlformats.org/officeDocument/2006/relationships/hyperlink" Target="https://health.maryland.gov/pophealth/Pages/Rural-Health-Transformation-Program.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forms.gle/1C8KB2HGxP6xFDhSA"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health.maryland.gov/pophealth/Pages/Rural-Health-Transformation-Program.aspx"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priorities/rural-health-transformation-rht-program/rural-health-transformation-rht-progra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cms.gov/priorities/rural-health-transformation-rht-program/rural-health-transformation-rht-progra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priorities/rural-health-transformation-rht-program/rural-health-transformation-rht-progra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0"/>
          <p:cNvSpPr txBox="1">
            <a:spLocks noGrp="1"/>
          </p:cNvSpPr>
          <p:nvPr>
            <p:ph type="ctrTitle"/>
          </p:nvPr>
        </p:nvSpPr>
        <p:spPr>
          <a:xfrm>
            <a:off x="237950" y="1673300"/>
            <a:ext cx="8781600" cy="1775400"/>
          </a:xfrm>
          <a:prstGeom prst="rect">
            <a:avLst/>
          </a:prstGeom>
          <a:noFill/>
          <a:ln>
            <a:noFill/>
          </a:ln>
        </p:spPr>
        <p:txBody>
          <a:bodyPr spcFirstLastPara="1" wrap="square" lIns="83975" tIns="41975" rIns="83975" bIns="41975" anchor="b" anchorCtr="0">
            <a:noAutofit/>
          </a:bodyPr>
          <a:lstStyle/>
          <a:p>
            <a:pPr marL="0" lvl="0" indent="0" algn="ctr" rtl="0">
              <a:lnSpc>
                <a:spcPct val="100000"/>
              </a:lnSpc>
              <a:spcBef>
                <a:spcPts val="0"/>
              </a:spcBef>
              <a:spcAft>
                <a:spcPts val="0"/>
              </a:spcAft>
              <a:buClr>
                <a:schemeClr val="dk1"/>
              </a:buClr>
              <a:buSzPts val="1100"/>
              <a:buFont typeface="Arial"/>
              <a:buNone/>
            </a:pPr>
            <a:endParaRPr sz="4000" b="1"/>
          </a:p>
          <a:p>
            <a:pPr marL="0" lvl="0" indent="0" algn="ctr" rtl="0">
              <a:lnSpc>
                <a:spcPct val="100000"/>
              </a:lnSpc>
              <a:spcBef>
                <a:spcPts val="1000"/>
              </a:spcBef>
              <a:spcAft>
                <a:spcPts val="0"/>
              </a:spcAft>
              <a:buClr>
                <a:schemeClr val="dk1"/>
              </a:buClr>
              <a:buSzPts val="1100"/>
              <a:buFont typeface="Arial"/>
              <a:buNone/>
            </a:pPr>
            <a:endParaRPr sz="4000" b="1"/>
          </a:p>
          <a:p>
            <a:pPr marL="0" lvl="0" indent="0" algn="ctr" rtl="0">
              <a:lnSpc>
                <a:spcPct val="100000"/>
              </a:lnSpc>
              <a:spcBef>
                <a:spcPts val="1000"/>
              </a:spcBef>
              <a:spcAft>
                <a:spcPts val="0"/>
              </a:spcAft>
              <a:buClr>
                <a:schemeClr val="dk1"/>
              </a:buClr>
              <a:buSzPts val="1100"/>
              <a:buFont typeface="Arial"/>
              <a:buNone/>
            </a:pPr>
            <a:r>
              <a:rPr lang="en" sz="3600" b="1"/>
              <a:t>Rural Health Transformation Program (RHTP)</a:t>
            </a:r>
            <a:endParaRPr sz="3600" b="1"/>
          </a:p>
          <a:p>
            <a:pPr marL="0" lvl="0" indent="0" algn="ctr" rtl="0">
              <a:lnSpc>
                <a:spcPct val="100000"/>
              </a:lnSpc>
              <a:spcBef>
                <a:spcPts val="1000"/>
              </a:spcBef>
              <a:spcAft>
                <a:spcPts val="0"/>
              </a:spcAft>
              <a:buClr>
                <a:schemeClr val="dk1"/>
              </a:buClr>
              <a:buSzPts val="1100"/>
              <a:buFont typeface="Arial"/>
              <a:buNone/>
            </a:pPr>
            <a:r>
              <a:rPr lang="en" sz="3600" b="1"/>
              <a:t>Informational Webinar</a:t>
            </a:r>
            <a:endParaRPr sz="3600" b="1"/>
          </a:p>
          <a:p>
            <a:pPr marL="0" lvl="0" indent="0" algn="ctr" rtl="0">
              <a:lnSpc>
                <a:spcPct val="100000"/>
              </a:lnSpc>
              <a:spcBef>
                <a:spcPts val="1000"/>
              </a:spcBef>
              <a:spcAft>
                <a:spcPts val="1000"/>
              </a:spcAft>
              <a:buClr>
                <a:schemeClr val="dk1"/>
              </a:buClr>
              <a:buSzPts val="1100"/>
              <a:buFont typeface="Arial"/>
              <a:buNone/>
            </a:pPr>
            <a:endParaRPr sz="2900" b="1"/>
          </a:p>
        </p:txBody>
      </p:sp>
      <p:sp>
        <p:nvSpPr>
          <p:cNvPr id="281" name="Google Shape;281;p50"/>
          <p:cNvSpPr txBox="1">
            <a:spLocks noGrp="1"/>
          </p:cNvSpPr>
          <p:nvPr>
            <p:ph type="body" idx="2"/>
          </p:nvPr>
        </p:nvSpPr>
        <p:spPr>
          <a:xfrm>
            <a:off x="457200" y="3383550"/>
            <a:ext cx="8268600" cy="683400"/>
          </a:xfrm>
          <a:prstGeom prst="rect">
            <a:avLst/>
          </a:prstGeom>
          <a:noFill/>
          <a:ln>
            <a:noFill/>
          </a:ln>
        </p:spPr>
        <p:txBody>
          <a:bodyPr spcFirstLastPara="1" wrap="square" lIns="83975" tIns="41975" rIns="83975" bIns="41975" anchor="t" anchorCtr="0">
            <a:noAutofit/>
          </a:bodyPr>
          <a:lstStyle/>
          <a:p>
            <a:pPr marL="0" lvl="0" indent="0" algn="ctr" rtl="0">
              <a:lnSpc>
                <a:spcPct val="100000"/>
              </a:lnSpc>
              <a:spcBef>
                <a:spcPts val="118"/>
              </a:spcBef>
              <a:spcAft>
                <a:spcPts val="0"/>
              </a:spcAft>
              <a:buClr>
                <a:schemeClr val="dk1"/>
              </a:buClr>
              <a:buSzPts val="1100"/>
              <a:buFont typeface="Arial"/>
              <a:buNone/>
            </a:pPr>
            <a:r>
              <a:rPr lang="en" sz="2600">
                <a:solidFill>
                  <a:srgbClr val="C00000"/>
                </a:solidFill>
              </a:rPr>
              <a:t>September 15, 2025</a:t>
            </a:r>
            <a:endParaRPr sz="2600">
              <a:solidFill>
                <a:srgbClr val="C00000"/>
              </a:solidFill>
            </a:endParaRPr>
          </a:p>
          <a:p>
            <a:pPr marL="0" lvl="0" indent="0" algn="l" rtl="0">
              <a:lnSpc>
                <a:spcPct val="100000"/>
              </a:lnSpc>
              <a:spcBef>
                <a:spcPts val="0"/>
              </a:spcBef>
              <a:spcAft>
                <a:spcPts val="0"/>
              </a:spcAft>
              <a:buSzPts val="425"/>
              <a:buNone/>
            </a:pPr>
            <a:endParaRPr sz="825">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9"/>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Notice of Funding Opportunity (</a:t>
            </a:r>
            <a:r>
              <a:rPr lang="en" u="sng">
                <a:solidFill>
                  <a:schemeClr val="hlink"/>
                </a:solidFill>
                <a:hlinkClick r:id="rId3"/>
              </a:rPr>
              <a:t>NOFO) </a:t>
            </a:r>
            <a:endParaRPr/>
          </a:p>
        </p:txBody>
      </p:sp>
      <p:sp>
        <p:nvSpPr>
          <p:cNvPr id="348" name="Google Shape;348;p59"/>
          <p:cNvSpPr txBox="1">
            <a:spLocks noGrp="1"/>
          </p:cNvSpPr>
          <p:nvPr>
            <p:ph type="body" idx="1"/>
          </p:nvPr>
        </p:nvSpPr>
        <p:spPr>
          <a:xfrm>
            <a:off x="628650" y="1369219"/>
            <a:ext cx="7886700" cy="3263400"/>
          </a:xfrm>
          <a:prstGeom prst="rect">
            <a:avLst/>
          </a:prstGeom>
        </p:spPr>
        <p:txBody>
          <a:bodyPr spcFirstLastPara="1" wrap="square" lIns="83975" tIns="41975" rIns="83975" bIns="41975" anchor="t" anchorCtr="0">
            <a:normAutofit/>
          </a:bodyPr>
          <a:lstStyle/>
          <a:p>
            <a:pPr marL="457200" lvl="0" indent="-393700" algn="l" rtl="0">
              <a:spcBef>
                <a:spcPts val="900"/>
              </a:spcBef>
              <a:spcAft>
                <a:spcPts val="0"/>
              </a:spcAft>
              <a:buSzPts val="2600"/>
              <a:buChar char="•"/>
            </a:pPr>
            <a:r>
              <a:rPr lang="en"/>
              <a:t>The NOFO was released on 9/15.</a:t>
            </a:r>
            <a:endParaRPr/>
          </a:p>
          <a:p>
            <a:pPr marL="457200" lvl="0" indent="-393700" algn="l" rtl="0">
              <a:spcBef>
                <a:spcPts val="0"/>
              </a:spcBef>
              <a:spcAft>
                <a:spcPts val="0"/>
              </a:spcAft>
              <a:buSzPts val="2600"/>
              <a:buChar char="•"/>
            </a:pPr>
            <a:r>
              <a:rPr lang="en"/>
              <a:t>The NOFO outlines the points system that will be used. Proposals will receive points based on the initiative being proposed (ex: outcomes), intended state policy actions, and the “workload” (ex: rurality of the state).</a:t>
            </a:r>
            <a:endParaRPr/>
          </a:p>
          <a:p>
            <a:pPr marL="457200" lvl="0" indent="-393700" algn="l" rtl="0">
              <a:spcBef>
                <a:spcPts val="0"/>
              </a:spcBef>
              <a:spcAft>
                <a:spcPts val="0"/>
              </a:spcAft>
              <a:buSzPts val="2600"/>
              <a:buChar char="•"/>
            </a:pPr>
            <a:r>
              <a:rPr lang="en"/>
              <a:t>The NOFO has a list of example initiatives that aligns with CMS’ strategic goals.</a:t>
            </a:r>
            <a:endParaRPr/>
          </a:p>
        </p:txBody>
      </p:sp>
      <p:sp>
        <p:nvSpPr>
          <p:cNvPr id="349" name="Google Shape;349;p59"/>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0"/>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Definition of Rural </a:t>
            </a:r>
            <a:endParaRPr/>
          </a:p>
        </p:txBody>
      </p:sp>
      <p:sp>
        <p:nvSpPr>
          <p:cNvPr id="355" name="Google Shape;355;p60"/>
          <p:cNvSpPr txBox="1">
            <a:spLocks noGrp="1"/>
          </p:cNvSpPr>
          <p:nvPr>
            <p:ph type="body" idx="1"/>
          </p:nvPr>
        </p:nvSpPr>
        <p:spPr>
          <a:xfrm>
            <a:off x="98375" y="1107392"/>
            <a:ext cx="9045900" cy="3912000"/>
          </a:xfrm>
          <a:prstGeom prst="rect">
            <a:avLst/>
          </a:prstGeom>
        </p:spPr>
        <p:txBody>
          <a:bodyPr spcFirstLastPara="1" wrap="square" lIns="83975" tIns="41975" rIns="83975" bIns="41975" anchor="t" anchorCtr="0">
            <a:noAutofit/>
          </a:bodyPr>
          <a:lstStyle/>
          <a:p>
            <a:pPr marL="457200" lvl="0" indent="-349250" algn="l" rtl="0">
              <a:lnSpc>
                <a:spcPct val="100000"/>
              </a:lnSpc>
              <a:spcBef>
                <a:spcPts val="900"/>
              </a:spcBef>
              <a:spcAft>
                <a:spcPts val="0"/>
              </a:spcAft>
              <a:buClr>
                <a:schemeClr val="dk1"/>
              </a:buClr>
              <a:buSzPts val="1900"/>
              <a:buChar char="•"/>
            </a:pPr>
            <a:r>
              <a:rPr lang="en" sz="1900">
                <a:solidFill>
                  <a:schemeClr val="dk1"/>
                </a:solidFill>
              </a:rPr>
              <a:t>There are many different definitions of “rural.” The NOFO says the applicant should “Describe the specific criteria or data that your State uses to identify rural areas in this application.”</a:t>
            </a:r>
            <a:endParaRPr sz="190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u="sng">
                <a:solidFill>
                  <a:schemeClr val="hlink"/>
                </a:solidFill>
                <a:hlinkClick r:id="rId3"/>
              </a:rPr>
              <a:t>Maryland</a:t>
            </a:r>
            <a:r>
              <a:rPr lang="en" sz="1900">
                <a:solidFill>
                  <a:schemeClr val="dk1"/>
                </a:solidFill>
              </a:rPr>
              <a:t> identifies 18 counties as rural:</a:t>
            </a:r>
            <a:endParaRPr sz="1900">
              <a:solidFill>
                <a:schemeClr val="dk1"/>
              </a:solidFill>
            </a:endParaRPr>
          </a:p>
          <a:p>
            <a:pPr marL="914400" lvl="1" indent="-323850" algn="l" rtl="0">
              <a:lnSpc>
                <a:spcPct val="100000"/>
              </a:lnSpc>
              <a:spcBef>
                <a:spcPts val="0"/>
              </a:spcBef>
              <a:spcAft>
                <a:spcPts val="0"/>
              </a:spcAft>
              <a:buClr>
                <a:schemeClr val="dk1"/>
              </a:buClr>
              <a:buSzPts val="1500"/>
              <a:buChar char="•"/>
            </a:pPr>
            <a:r>
              <a:rPr lang="en" sz="1500">
                <a:solidFill>
                  <a:schemeClr val="dk1"/>
                </a:solidFill>
              </a:rPr>
              <a:t>Allegany, Calvert, Caroline, Carroll, Cecil, Charles, Dorchester, Frederick, Garrett, Harford, Kent, Queen Anne’s, St. Mary’s, Somerset, Talbot, Washington, Wicomico, and Worcester.</a:t>
            </a:r>
            <a:endParaRPr sz="150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a:solidFill>
                  <a:schemeClr val="dk1"/>
                </a:solidFill>
              </a:rPr>
              <a:t>The NOFO states that CMS will use “The number of people in the State located in a rural area is based on the most recent version of the rural definition maintained by HRSA” in determining the discretionary budget. </a:t>
            </a:r>
            <a:r>
              <a:rPr lang="en" sz="1900" u="sng">
                <a:solidFill>
                  <a:schemeClr val="hlink"/>
                </a:solidFill>
                <a:hlinkClick r:id="rId4"/>
              </a:rPr>
              <a:t>HRSA</a:t>
            </a:r>
            <a:r>
              <a:rPr lang="en" sz="1900">
                <a:solidFill>
                  <a:schemeClr val="dk1"/>
                </a:solidFill>
              </a:rPr>
              <a:t> defines rural Maryland as: </a:t>
            </a:r>
            <a:endParaRPr sz="1900">
              <a:solidFill>
                <a:schemeClr val="dk1"/>
              </a:solidFill>
            </a:endParaRPr>
          </a:p>
          <a:p>
            <a:pPr marL="914400" lvl="1" indent="-323850" algn="l" rtl="0">
              <a:lnSpc>
                <a:spcPct val="100000"/>
              </a:lnSpc>
              <a:spcBef>
                <a:spcPts val="0"/>
              </a:spcBef>
              <a:spcAft>
                <a:spcPts val="0"/>
              </a:spcAft>
              <a:buClr>
                <a:schemeClr val="dk1"/>
              </a:buClr>
              <a:buSzPts val="1500"/>
              <a:buChar char="•"/>
            </a:pPr>
            <a:r>
              <a:rPr lang="en" sz="1500">
                <a:solidFill>
                  <a:schemeClr val="dk1"/>
                </a:solidFill>
              </a:rPr>
              <a:t>Full Counties - Allegany, Caroline, Dorchester, Garrett, Kent, Queen Anne’s, Somerset, Talbot and Worcester </a:t>
            </a:r>
            <a:endParaRPr sz="1500">
              <a:solidFill>
                <a:schemeClr val="dk1"/>
              </a:solidFill>
            </a:endParaRPr>
          </a:p>
          <a:p>
            <a:pPr marL="914400" lvl="1" indent="-323850" algn="l" rtl="0">
              <a:lnSpc>
                <a:spcPct val="100000"/>
              </a:lnSpc>
              <a:spcBef>
                <a:spcPts val="0"/>
              </a:spcBef>
              <a:spcAft>
                <a:spcPts val="0"/>
              </a:spcAft>
              <a:buClr>
                <a:schemeClr val="dk1"/>
              </a:buClr>
              <a:buSzPts val="1500"/>
              <a:buChar char="•"/>
            </a:pPr>
            <a:r>
              <a:rPr lang="en" sz="1500">
                <a:solidFill>
                  <a:schemeClr val="dk1"/>
                </a:solidFill>
              </a:rPr>
              <a:t>1 Census Tract in each of these counties -  Calvert, Carroll, Charles</a:t>
            </a:r>
            <a:endParaRPr sz="1500">
              <a:solidFill>
                <a:schemeClr val="dk1"/>
              </a:solidFill>
            </a:endParaRPr>
          </a:p>
        </p:txBody>
      </p:sp>
      <p:sp>
        <p:nvSpPr>
          <p:cNvPr id="356" name="Google Shape;356;p60"/>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1"/>
          <p:cNvSpPr txBox="1">
            <a:spLocks noGrp="1"/>
          </p:cNvSpPr>
          <p:nvPr>
            <p:ph type="title"/>
          </p:nvPr>
        </p:nvSpPr>
        <p:spPr>
          <a:xfrm>
            <a:off x="311700" y="2150850"/>
            <a:ext cx="8520600" cy="841800"/>
          </a:xfrm>
          <a:prstGeom prst="rect">
            <a:avLst/>
          </a:prstGeom>
        </p:spPr>
        <p:txBody>
          <a:bodyPr spcFirstLastPara="1" wrap="square" lIns="93500" tIns="93500" rIns="93500" bIns="93500" anchor="ctr" anchorCtr="0">
            <a:normAutofit/>
          </a:bodyPr>
          <a:lstStyle/>
          <a:p>
            <a:pPr marL="0" lvl="0" indent="0" algn="ctr" rtl="0">
              <a:spcBef>
                <a:spcPts val="0"/>
              </a:spcBef>
              <a:spcAft>
                <a:spcPts val="0"/>
              </a:spcAft>
              <a:buNone/>
            </a:pPr>
            <a:r>
              <a:rPr lang="en"/>
              <a:t>Overview: Rural Health in Maryland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2"/>
          <p:cNvSpPr txBox="1">
            <a:spLocks noGrp="1"/>
          </p:cNvSpPr>
          <p:nvPr>
            <p:ph type="title"/>
          </p:nvPr>
        </p:nvSpPr>
        <p:spPr>
          <a:xfrm>
            <a:off x="750250" y="273844"/>
            <a:ext cx="7886700" cy="994200"/>
          </a:xfrm>
          <a:prstGeom prst="rect">
            <a:avLst/>
          </a:prstGeom>
        </p:spPr>
        <p:txBody>
          <a:bodyPr spcFirstLastPara="1" wrap="square" lIns="83975" tIns="41975" rIns="83975" bIns="41975" anchor="ctr" anchorCtr="0">
            <a:normAutofit/>
          </a:bodyPr>
          <a:lstStyle/>
          <a:p>
            <a:pPr marL="0" lvl="0" indent="0" algn="l" rtl="0">
              <a:lnSpc>
                <a:spcPct val="100000"/>
              </a:lnSpc>
              <a:spcBef>
                <a:spcPts val="0"/>
              </a:spcBef>
              <a:spcAft>
                <a:spcPts val="800"/>
              </a:spcAft>
              <a:buNone/>
            </a:pPr>
            <a:r>
              <a:rPr lang="en" sz="2800"/>
              <a:t>Rural Maryland Demographics </a:t>
            </a:r>
            <a:endParaRPr sz="5200"/>
          </a:p>
        </p:txBody>
      </p:sp>
      <p:graphicFrame>
        <p:nvGraphicFramePr>
          <p:cNvPr id="367" name="Google Shape;367;p62"/>
          <p:cNvGraphicFramePr/>
          <p:nvPr/>
        </p:nvGraphicFramePr>
        <p:xfrm>
          <a:off x="260913" y="1164500"/>
          <a:ext cx="3000000" cy="3000000"/>
        </p:xfrm>
        <a:graphic>
          <a:graphicData uri="http://schemas.openxmlformats.org/drawingml/2006/table">
            <a:tbl>
              <a:tblPr>
                <a:noFill/>
                <a:tableStyleId>{B5DB04E8-67CE-4793-9575-C259A89B1B22}</a:tableStyleId>
              </a:tblPr>
              <a:tblGrid>
                <a:gridCol w="1692250">
                  <a:extLst>
                    <a:ext uri="{9D8B030D-6E8A-4147-A177-3AD203B41FA5}">
                      <a16:colId xmlns:a16="http://schemas.microsoft.com/office/drawing/2014/main" val="20000"/>
                    </a:ext>
                  </a:extLst>
                </a:gridCol>
                <a:gridCol w="1048725">
                  <a:extLst>
                    <a:ext uri="{9D8B030D-6E8A-4147-A177-3AD203B41FA5}">
                      <a16:colId xmlns:a16="http://schemas.microsoft.com/office/drawing/2014/main" val="20001"/>
                    </a:ext>
                  </a:extLst>
                </a:gridCol>
                <a:gridCol w="738375">
                  <a:extLst>
                    <a:ext uri="{9D8B030D-6E8A-4147-A177-3AD203B41FA5}">
                      <a16:colId xmlns:a16="http://schemas.microsoft.com/office/drawing/2014/main" val="20002"/>
                    </a:ext>
                  </a:extLst>
                </a:gridCol>
                <a:gridCol w="932700">
                  <a:extLst>
                    <a:ext uri="{9D8B030D-6E8A-4147-A177-3AD203B41FA5}">
                      <a16:colId xmlns:a16="http://schemas.microsoft.com/office/drawing/2014/main" val="20003"/>
                    </a:ext>
                  </a:extLst>
                </a:gridCol>
                <a:gridCol w="816125">
                  <a:extLst>
                    <a:ext uri="{9D8B030D-6E8A-4147-A177-3AD203B41FA5}">
                      <a16:colId xmlns:a16="http://schemas.microsoft.com/office/drawing/2014/main" val="20004"/>
                    </a:ext>
                  </a:extLst>
                </a:gridCol>
                <a:gridCol w="751350">
                  <a:extLst>
                    <a:ext uri="{9D8B030D-6E8A-4147-A177-3AD203B41FA5}">
                      <a16:colId xmlns:a16="http://schemas.microsoft.com/office/drawing/2014/main" val="20005"/>
                    </a:ext>
                  </a:extLst>
                </a:gridCol>
                <a:gridCol w="867950">
                  <a:extLst>
                    <a:ext uri="{9D8B030D-6E8A-4147-A177-3AD203B41FA5}">
                      <a16:colId xmlns:a16="http://schemas.microsoft.com/office/drawing/2014/main" val="20006"/>
                    </a:ext>
                  </a:extLst>
                </a:gridCol>
                <a:gridCol w="945650">
                  <a:extLst>
                    <a:ext uri="{9D8B030D-6E8A-4147-A177-3AD203B41FA5}">
                      <a16:colId xmlns:a16="http://schemas.microsoft.com/office/drawing/2014/main" val="20007"/>
                    </a:ext>
                  </a:extLst>
                </a:gridCol>
                <a:gridCol w="829050">
                  <a:extLst>
                    <a:ext uri="{9D8B030D-6E8A-4147-A177-3AD203B41FA5}">
                      <a16:colId xmlns:a16="http://schemas.microsoft.com/office/drawing/2014/main" val="20008"/>
                    </a:ext>
                  </a:extLst>
                </a:gridCol>
              </a:tblGrid>
              <a:tr h="783875">
                <a:tc>
                  <a:txBody>
                    <a:bodyPr/>
                    <a:lstStyle/>
                    <a:p>
                      <a:pPr marL="0" lvl="0" indent="0" algn="ctr" rtl="0">
                        <a:lnSpc>
                          <a:spcPct val="115000"/>
                        </a:lnSpc>
                        <a:spcBef>
                          <a:spcPts val="0"/>
                        </a:spcBef>
                        <a:spcAft>
                          <a:spcPts val="0"/>
                        </a:spcAft>
                        <a:buNone/>
                      </a:pPr>
                      <a:r>
                        <a:rPr lang="en" sz="1100" b="1">
                          <a:solidFill>
                            <a:srgbClr val="FFFFFF"/>
                          </a:solidFill>
                          <a:latin typeface="Calibri"/>
                          <a:ea typeface="Calibri"/>
                          <a:cs typeface="Calibri"/>
                          <a:sym typeface="Calibri"/>
                        </a:rPr>
                        <a:t>FEATURES</a:t>
                      </a:r>
                      <a:endParaRPr sz="1100">
                        <a:latin typeface="Calibri"/>
                        <a:ea typeface="Calibri"/>
                        <a:cs typeface="Calibri"/>
                        <a:sym typeface="Calibri"/>
                      </a:endParaRPr>
                    </a:p>
                  </a:txBody>
                  <a:tcPr marL="25400" marR="25400" marT="25400" marB="2540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POPULATION</a:t>
                      </a:r>
                      <a:endParaRPr sz="11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 65+ YEARS </a:t>
                      </a:r>
                      <a:endParaRPr sz="11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 NON-WHITE RACE</a:t>
                      </a:r>
                      <a:endParaRPr sz="11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 HISPANIC ETHNICITY</a:t>
                      </a:r>
                      <a:endParaRPr sz="11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 POVERTY</a:t>
                      </a:r>
                      <a:endParaRPr sz="11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MEDIAN HOUSEHOLD INCOME</a:t>
                      </a:r>
                      <a:endParaRPr sz="11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 BACHELORS DEGREE OR HIGHER</a:t>
                      </a:r>
                      <a:endParaRPr sz="11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 MEDICAID COVERAGE</a:t>
                      </a:r>
                      <a:endParaRPr sz="11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extLst>
                  <a:ext uri="{0D108BD9-81ED-4DB2-BD59-A6C34878D82A}">
                    <a16:rowId xmlns:a16="http://schemas.microsoft.com/office/drawing/2014/main" val="10000"/>
                  </a:ext>
                </a:extLst>
              </a:tr>
              <a:tr h="363550">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DATA OBTAINED</a:t>
                      </a:r>
                      <a:endParaRPr sz="1200">
                        <a:latin typeface="Calibri"/>
                        <a:ea typeface="Calibri"/>
                        <a:cs typeface="Calibri"/>
                        <a:sym typeface="Calibri"/>
                      </a:endParaRPr>
                    </a:p>
                  </a:txBody>
                  <a:tcPr marL="25400" marR="25400" marT="25400" marB="2540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2024</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2024</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2024</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2024</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2021</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2019-2023</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2019-2023</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tc>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2023</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4C251"/>
                    </a:solidFill>
                  </a:tcPr>
                </a:tc>
                <a:extLst>
                  <a:ext uri="{0D108BD9-81ED-4DB2-BD59-A6C34878D82A}">
                    <a16:rowId xmlns:a16="http://schemas.microsoft.com/office/drawing/2014/main" val="10001"/>
                  </a:ext>
                </a:extLst>
              </a:tr>
              <a:tr h="352175">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United States of America</a:t>
                      </a:r>
                      <a:endParaRPr sz="1200">
                        <a:latin typeface="Calibri"/>
                        <a:ea typeface="Calibri"/>
                        <a:cs typeface="Calibri"/>
                        <a:sym typeface="Calibri"/>
                      </a:endParaRPr>
                    </a:p>
                  </a:txBody>
                  <a:tcPr marL="25400" marR="25400" marT="25400" marB="2540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22A42"/>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333,287,557</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16.8%</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24.2%</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18.9%</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11.6%</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$69,021</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33.7%</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18.9%</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352175">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State of Maryland (total)</a:t>
                      </a:r>
                      <a:endParaRPr sz="1200">
                        <a:latin typeface="Calibri"/>
                        <a:ea typeface="Calibri"/>
                        <a:cs typeface="Calibri"/>
                        <a:sym typeface="Calibri"/>
                      </a:endParaRPr>
                    </a:p>
                  </a:txBody>
                  <a:tcPr marL="25400" marR="25400" marT="25400" marB="2540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22A42"/>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6,164,660</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17.3%</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42.8%</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12.6%</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9.5%</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$101,652</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42.7%</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19.5%</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r h="352175">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State-Designated Rural</a:t>
                      </a:r>
                      <a:endParaRPr sz="1200">
                        <a:latin typeface="Calibri"/>
                        <a:ea typeface="Calibri"/>
                        <a:cs typeface="Calibri"/>
                        <a:sym typeface="Calibri"/>
                      </a:endParaRPr>
                    </a:p>
                  </a:txBody>
                  <a:tcPr marL="25400" marR="25400" marT="25400" marB="2540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22A42"/>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1,820,142</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17.1%</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21.4%</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5.1%</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10.8%</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$70,423</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28.0%</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18.8%</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extLst>
                  <a:ext uri="{0D108BD9-81ED-4DB2-BD59-A6C34878D82A}">
                    <a16:rowId xmlns:a16="http://schemas.microsoft.com/office/drawing/2014/main" val="10004"/>
                  </a:ext>
                </a:extLst>
              </a:tr>
              <a:tr h="352175">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Western Maryland</a:t>
                      </a:r>
                      <a:endParaRPr sz="1200">
                        <a:latin typeface="Calibri"/>
                        <a:ea typeface="Calibri"/>
                        <a:cs typeface="Calibri"/>
                        <a:sym typeface="Calibri"/>
                      </a:endParaRPr>
                    </a:p>
                  </a:txBody>
                  <a:tcPr marL="25400" marR="25400" marT="25400" marB="2540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06666"/>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252,718</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21.0%</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11.9%</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4.0%</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13.7%</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$66,860</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23.1%</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20.0%</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extLst>
                  <a:ext uri="{0D108BD9-81ED-4DB2-BD59-A6C34878D82A}">
                    <a16:rowId xmlns:a16="http://schemas.microsoft.com/office/drawing/2014/main" val="10005"/>
                  </a:ext>
                </a:extLst>
              </a:tr>
              <a:tr h="352175">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Northern Maryland</a:t>
                      </a:r>
                      <a:endParaRPr sz="1200">
                        <a:latin typeface="Calibri"/>
                        <a:ea typeface="Calibri"/>
                        <a:cs typeface="Calibri"/>
                        <a:sym typeface="Calibri"/>
                      </a:endParaRPr>
                    </a:p>
                  </a:txBody>
                  <a:tcPr marL="25400" marR="25400" marT="25400" marB="2540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06666"/>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741,939</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16.6%</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19.0%</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8.1%</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6.7%</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$115,884</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41.4%</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15.6%</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extLst>
                  <a:ext uri="{0D108BD9-81ED-4DB2-BD59-A6C34878D82A}">
                    <a16:rowId xmlns:a16="http://schemas.microsoft.com/office/drawing/2014/main" val="10006"/>
                  </a:ext>
                </a:extLst>
              </a:tr>
              <a:tr h="352175">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Southern Maryland</a:t>
                      </a:r>
                      <a:endParaRPr sz="1200">
                        <a:latin typeface="Calibri"/>
                        <a:ea typeface="Calibri"/>
                        <a:cs typeface="Calibri"/>
                        <a:sym typeface="Calibri"/>
                      </a:endParaRPr>
                    </a:p>
                  </a:txBody>
                  <a:tcPr marL="25400" marR="25400" marT="25400" marB="2540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06666"/>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385,860</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15.3%</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35.8%</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6.7%</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7.0%</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$122,410</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34.0%</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17.3%</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2CC"/>
                    </a:solidFill>
                  </a:tcPr>
                </a:tc>
                <a:extLst>
                  <a:ext uri="{0D108BD9-81ED-4DB2-BD59-A6C34878D82A}">
                    <a16:rowId xmlns:a16="http://schemas.microsoft.com/office/drawing/2014/main" val="10007"/>
                  </a:ext>
                </a:extLst>
              </a:tr>
              <a:tr h="352175">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Eastern Shore Maryland</a:t>
                      </a:r>
                      <a:endParaRPr sz="1200">
                        <a:latin typeface="Calibri"/>
                        <a:ea typeface="Calibri"/>
                        <a:cs typeface="Calibri"/>
                        <a:sym typeface="Calibri"/>
                      </a:endParaRPr>
                    </a:p>
                  </a:txBody>
                  <a:tcPr marL="25400" marR="25400" marT="25400" marB="25400" anchor="ctr">
                    <a:lnL w="19050" cap="flat" cmpd="sng">
                      <a:solidFill>
                        <a:srgbClr val="FF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E06666"/>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471,087</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22.5%</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23.6%</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6.5%</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13.0%</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$77,435</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28.7%</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20.1%</a:t>
                      </a:r>
                      <a:endParaRPr sz="1200">
                        <a:latin typeface="Calibri"/>
                        <a:ea typeface="Calibri"/>
                        <a:cs typeface="Calibri"/>
                        <a:sym typeface="Calibri"/>
                      </a:endParaRPr>
                    </a:p>
                  </a:txBody>
                  <a:tcPr marL="25400" marR="25400" marT="25400" marB="25400" anchor="ctr">
                    <a:lnL w="9525" cap="flat" cmpd="sng">
                      <a:solidFill>
                        <a:srgbClr val="CCCCCC"/>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FFFFFF"/>
                      </a:solidFill>
                      <a:prstDash val="solid"/>
                      <a:round/>
                      <a:headEnd type="none" w="sm" len="sm"/>
                      <a:tailEnd type="none" w="sm" len="sm"/>
                    </a:lnB>
                    <a:solidFill>
                      <a:srgbClr val="FFF2CC"/>
                    </a:solidFill>
                  </a:tcPr>
                </a:tc>
                <a:extLst>
                  <a:ext uri="{0D108BD9-81ED-4DB2-BD59-A6C34878D82A}">
                    <a16:rowId xmlns:a16="http://schemas.microsoft.com/office/drawing/2014/main" val="10008"/>
                  </a:ext>
                </a:extLst>
              </a:tr>
            </a:tbl>
          </a:graphicData>
        </a:graphic>
      </p:graphicFrame>
      <p:sp>
        <p:nvSpPr>
          <p:cNvPr id="368" name="Google Shape;368;p62"/>
          <p:cNvSpPr txBox="1"/>
          <p:nvPr/>
        </p:nvSpPr>
        <p:spPr>
          <a:xfrm>
            <a:off x="750250" y="28647"/>
            <a:ext cx="8321700" cy="4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i="1">
                <a:solidFill>
                  <a:schemeClr val="dk1"/>
                </a:solidFill>
                <a:latin typeface="Calibri"/>
                <a:ea typeface="Calibri"/>
                <a:cs typeface="Calibri"/>
                <a:sym typeface="Calibri"/>
              </a:rPr>
              <a:t>Western Maryland: </a:t>
            </a:r>
            <a:r>
              <a:rPr lang="en" sz="1100">
                <a:solidFill>
                  <a:schemeClr val="dk1"/>
                </a:solidFill>
                <a:latin typeface="Calibri"/>
                <a:ea typeface="Calibri"/>
                <a:cs typeface="Calibri"/>
                <a:sym typeface="Calibri"/>
              </a:rPr>
              <a:t>Allegany, Garrett, and Washington. </a:t>
            </a:r>
            <a:r>
              <a:rPr lang="en" sz="1100" b="1" i="1">
                <a:solidFill>
                  <a:schemeClr val="dk1"/>
                </a:solidFill>
                <a:latin typeface="Calibri"/>
                <a:ea typeface="Calibri"/>
                <a:cs typeface="Calibri"/>
                <a:sym typeface="Calibri"/>
              </a:rPr>
              <a:t>Northern Maryland:</a:t>
            </a:r>
            <a:r>
              <a:rPr lang="en" sz="1100">
                <a:solidFill>
                  <a:schemeClr val="dk1"/>
                </a:solidFill>
                <a:latin typeface="Calibri"/>
                <a:ea typeface="Calibri"/>
                <a:cs typeface="Calibri"/>
                <a:sym typeface="Calibri"/>
              </a:rPr>
              <a:t> Harford, Carroll, and Frederick. </a:t>
            </a:r>
            <a:r>
              <a:rPr lang="en" sz="1100" b="1" i="1">
                <a:solidFill>
                  <a:schemeClr val="dk1"/>
                </a:solidFill>
                <a:latin typeface="Calibri"/>
                <a:ea typeface="Calibri"/>
                <a:cs typeface="Calibri"/>
                <a:sym typeface="Calibri"/>
              </a:rPr>
              <a:t>Southern Maryland:</a:t>
            </a:r>
            <a:r>
              <a:rPr lang="en" sz="1100">
                <a:solidFill>
                  <a:schemeClr val="dk1"/>
                </a:solidFill>
                <a:latin typeface="Calibri"/>
                <a:ea typeface="Calibri"/>
                <a:cs typeface="Calibri"/>
                <a:sym typeface="Calibri"/>
              </a:rPr>
              <a:t> Charles, Calvert, and St. Mary’s. </a:t>
            </a:r>
            <a:r>
              <a:rPr lang="en" sz="1100" b="1" i="1">
                <a:solidFill>
                  <a:schemeClr val="dk1"/>
                </a:solidFill>
                <a:latin typeface="Calibri"/>
                <a:ea typeface="Calibri"/>
                <a:cs typeface="Calibri"/>
                <a:sym typeface="Calibri"/>
              </a:rPr>
              <a:t>Eastern Shore Maryland</a:t>
            </a:r>
            <a:r>
              <a:rPr lang="en" sz="1100">
                <a:solidFill>
                  <a:schemeClr val="dk1"/>
                </a:solidFill>
                <a:latin typeface="Calibri"/>
                <a:ea typeface="Calibri"/>
                <a:cs typeface="Calibri"/>
                <a:sym typeface="Calibri"/>
              </a:rPr>
              <a:t>: Cecil, Caroline, Dorchester, Kent, Queen Anne’s, Somerset, Talbot, Wicomico, and Worcester. </a:t>
            </a:r>
            <a:endParaRPr sz="1100">
              <a:solidFill>
                <a:srgbClr val="262626"/>
              </a:solidFill>
              <a:latin typeface="Calibri"/>
              <a:ea typeface="Calibri"/>
              <a:cs typeface="Calibri"/>
              <a:sym typeface="Calibri"/>
            </a:endParaRPr>
          </a:p>
        </p:txBody>
      </p:sp>
      <p:sp>
        <p:nvSpPr>
          <p:cNvPr id="369" name="Google Shape;369;p62"/>
          <p:cNvSpPr txBox="1">
            <a:spLocks noGrp="1"/>
          </p:cNvSpPr>
          <p:nvPr>
            <p:ph type="sldNum" idx="12"/>
          </p:nvPr>
        </p:nvSpPr>
        <p:spPr>
          <a:xfrm>
            <a:off x="50099" y="4869600"/>
            <a:ext cx="5496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13</a:t>
            </a:fld>
            <a:endParaRPr/>
          </a:p>
        </p:txBody>
      </p:sp>
      <p:sp>
        <p:nvSpPr>
          <p:cNvPr id="370" name="Google Shape;370;p62"/>
          <p:cNvSpPr txBox="1"/>
          <p:nvPr/>
        </p:nvSpPr>
        <p:spPr>
          <a:xfrm>
            <a:off x="1229575" y="4777150"/>
            <a:ext cx="7407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 United States Census Bureau. Quick Facts Maryland. </a:t>
            </a:r>
            <a:r>
              <a:rPr lang="en" sz="10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https://www.census.gov/quickfacts/fact/table/MD/PST045224</a:t>
            </a:r>
            <a:r>
              <a:rPr lang="en" sz="1000">
                <a:solidFill>
                  <a:schemeClr val="dk1"/>
                </a:solidFill>
                <a:latin typeface="Calibri"/>
                <a:ea typeface="Calibri"/>
                <a:cs typeface="Calibri"/>
                <a:sym typeface="Calibri"/>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3"/>
          <p:cNvSpPr txBox="1">
            <a:spLocks noGrp="1"/>
          </p:cNvSpPr>
          <p:nvPr>
            <p:ph type="title"/>
          </p:nvPr>
        </p:nvSpPr>
        <p:spPr>
          <a:xfrm>
            <a:off x="628650" y="82297"/>
            <a:ext cx="8087400" cy="994200"/>
          </a:xfrm>
          <a:prstGeom prst="rect">
            <a:avLst/>
          </a:prstGeom>
        </p:spPr>
        <p:txBody>
          <a:bodyPr spcFirstLastPara="1" wrap="square" lIns="83975" tIns="41975" rIns="83975" bIns="41975" anchor="ctr" anchorCtr="0">
            <a:normAutofit fontScale="90000"/>
          </a:bodyPr>
          <a:lstStyle/>
          <a:p>
            <a:pPr marL="0" lvl="0" indent="0" algn="l" rtl="0">
              <a:spcBef>
                <a:spcPts val="0"/>
              </a:spcBef>
              <a:spcAft>
                <a:spcPts val="0"/>
              </a:spcAft>
              <a:buNone/>
            </a:pPr>
            <a:r>
              <a:rPr lang="en"/>
              <a:t>Maryland Rural Health: Top Line Utilization and Mortality Rates </a:t>
            </a:r>
            <a:endParaRPr/>
          </a:p>
        </p:txBody>
      </p:sp>
      <p:pic>
        <p:nvPicPr>
          <p:cNvPr id="376" name="Google Shape;376;p63"/>
          <p:cNvPicPr preferRelativeResize="0"/>
          <p:nvPr/>
        </p:nvPicPr>
        <p:blipFill rotWithShape="1">
          <a:blip r:embed="rId3">
            <a:alphaModFix/>
          </a:blip>
          <a:srcRect t="16100" b="434"/>
          <a:stretch/>
        </p:blipFill>
        <p:spPr>
          <a:xfrm>
            <a:off x="4451475" y="1598375"/>
            <a:ext cx="4419676" cy="2256224"/>
          </a:xfrm>
          <a:prstGeom prst="rect">
            <a:avLst/>
          </a:prstGeom>
          <a:noFill/>
          <a:ln>
            <a:noFill/>
          </a:ln>
        </p:spPr>
      </p:pic>
      <p:pic>
        <p:nvPicPr>
          <p:cNvPr id="377" name="Google Shape;377;p63"/>
          <p:cNvPicPr preferRelativeResize="0"/>
          <p:nvPr/>
        </p:nvPicPr>
        <p:blipFill rotWithShape="1">
          <a:blip r:embed="rId4">
            <a:alphaModFix/>
          </a:blip>
          <a:srcRect t="7295"/>
          <a:stretch/>
        </p:blipFill>
        <p:spPr>
          <a:xfrm>
            <a:off x="118150" y="1598387"/>
            <a:ext cx="4215101" cy="2506100"/>
          </a:xfrm>
          <a:prstGeom prst="rect">
            <a:avLst/>
          </a:prstGeom>
          <a:noFill/>
          <a:ln>
            <a:noFill/>
          </a:ln>
        </p:spPr>
      </p:pic>
      <p:sp>
        <p:nvSpPr>
          <p:cNvPr id="378" name="Google Shape;378;p63"/>
          <p:cNvSpPr txBox="1"/>
          <p:nvPr/>
        </p:nvSpPr>
        <p:spPr>
          <a:xfrm>
            <a:off x="121722" y="4121950"/>
            <a:ext cx="4319100" cy="2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62626"/>
                </a:solidFill>
                <a:latin typeface="Calibri"/>
                <a:ea typeface="Calibri"/>
                <a:cs typeface="Calibri"/>
                <a:sym typeface="Calibri"/>
              </a:rPr>
              <a:t>CRISP Public Health Dashboard, June 2024 to June 2025.</a:t>
            </a:r>
            <a:endParaRPr>
              <a:solidFill>
                <a:srgbClr val="262626"/>
              </a:solidFill>
              <a:latin typeface="Calibri"/>
              <a:ea typeface="Calibri"/>
              <a:cs typeface="Calibri"/>
              <a:sym typeface="Calibri"/>
            </a:endParaRPr>
          </a:p>
        </p:txBody>
      </p:sp>
      <p:sp>
        <p:nvSpPr>
          <p:cNvPr id="379" name="Google Shape;379;p63"/>
          <p:cNvSpPr txBox="1"/>
          <p:nvPr/>
        </p:nvSpPr>
        <p:spPr>
          <a:xfrm>
            <a:off x="4653850" y="3854600"/>
            <a:ext cx="3615900" cy="2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5"/>
              </a:rPr>
              <a:t>Vital Statistics Annual Report</a:t>
            </a:r>
            <a:r>
              <a:rPr lang="en">
                <a:solidFill>
                  <a:srgbClr val="262626"/>
                </a:solidFill>
                <a:latin typeface="Calibri"/>
                <a:ea typeface="Calibri"/>
                <a:cs typeface="Calibri"/>
                <a:sym typeface="Calibri"/>
              </a:rPr>
              <a:t>, 2022.</a:t>
            </a:r>
            <a:endParaRPr>
              <a:solidFill>
                <a:srgbClr val="262626"/>
              </a:solidFill>
              <a:latin typeface="Calibri"/>
              <a:ea typeface="Calibri"/>
              <a:cs typeface="Calibri"/>
              <a:sym typeface="Calibri"/>
            </a:endParaRPr>
          </a:p>
        </p:txBody>
      </p:sp>
      <p:sp>
        <p:nvSpPr>
          <p:cNvPr id="380" name="Google Shape;380;p63"/>
          <p:cNvSpPr txBox="1"/>
          <p:nvPr/>
        </p:nvSpPr>
        <p:spPr>
          <a:xfrm>
            <a:off x="118138" y="1151350"/>
            <a:ext cx="4549500" cy="2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62626"/>
                </a:solidFill>
                <a:latin typeface="Calibri"/>
                <a:ea typeface="Calibri"/>
                <a:cs typeface="Calibri"/>
                <a:sym typeface="Calibri"/>
              </a:rPr>
              <a:t>ED Visits per 1000 Residents for All Conditions</a:t>
            </a:r>
            <a:endParaRPr>
              <a:solidFill>
                <a:srgbClr val="262626"/>
              </a:solidFill>
              <a:latin typeface="Calibri"/>
              <a:ea typeface="Calibri"/>
              <a:cs typeface="Calibri"/>
              <a:sym typeface="Calibri"/>
            </a:endParaRPr>
          </a:p>
        </p:txBody>
      </p:sp>
      <p:sp>
        <p:nvSpPr>
          <p:cNvPr id="381" name="Google Shape;381;p63"/>
          <p:cNvSpPr txBox="1"/>
          <p:nvPr/>
        </p:nvSpPr>
        <p:spPr>
          <a:xfrm>
            <a:off x="4512313" y="1100406"/>
            <a:ext cx="4549500" cy="2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62626"/>
                </a:solidFill>
                <a:latin typeface="Calibri"/>
                <a:ea typeface="Calibri"/>
                <a:cs typeface="Calibri"/>
                <a:sym typeface="Calibri"/>
              </a:rPr>
              <a:t>Age-Adjusted Death Rates for All Causes, Compared to Maryland State Rate</a:t>
            </a:r>
            <a:endParaRPr>
              <a:solidFill>
                <a:srgbClr val="262626"/>
              </a:solidFill>
              <a:latin typeface="Calibri"/>
              <a:ea typeface="Calibri"/>
              <a:cs typeface="Calibri"/>
              <a:sym typeface="Calibri"/>
            </a:endParaRPr>
          </a:p>
        </p:txBody>
      </p:sp>
      <p:sp>
        <p:nvSpPr>
          <p:cNvPr id="382" name="Google Shape;382;p63"/>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64"/>
          <p:cNvPicPr preferRelativeResize="0"/>
          <p:nvPr/>
        </p:nvPicPr>
        <p:blipFill rotWithShape="1">
          <a:blip r:embed="rId3">
            <a:alphaModFix/>
          </a:blip>
          <a:srcRect t="7610" r="1574" b="22629"/>
          <a:stretch/>
        </p:blipFill>
        <p:spPr>
          <a:xfrm>
            <a:off x="6040890" y="2007225"/>
            <a:ext cx="3094484" cy="1611801"/>
          </a:xfrm>
          <a:prstGeom prst="rect">
            <a:avLst/>
          </a:prstGeom>
          <a:noFill/>
          <a:ln>
            <a:noFill/>
          </a:ln>
        </p:spPr>
      </p:pic>
      <p:sp>
        <p:nvSpPr>
          <p:cNvPr id="388" name="Google Shape;388;p64"/>
          <p:cNvSpPr txBox="1">
            <a:spLocks noGrp="1"/>
          </p:cNvSpPr>
          <p:nvPr>
            <p:ph type="title"/>
          </p:nvPr>
        </p:nvSpPr>
        <p:spPr>
          <a:xfrm>
            <a:off x="635750" y="113450"/>
            <a:ext cx="8076900" cy="994200"/>
          </a:xfrm>
          <a:prstGeom prst="rect">
            <a:avLst/>
          </a:prstGeom>
        </p:spPr>
        <p:txBody>
          <a:bodyPr spcFirstLastPara="1" wrap="square" lIns="83975" tIns="41975" rIns="83975" bIns="41975" anchor="ctr" anchorCtr="0">
            <a:normAutofit fontScale="90000"/>
          </a:bodyPr>
          <a:lstStyle/>
          <a:p>
            <a:pPr marL="0" lvl="0" indent="0" algn="l" rtl="0">
              <a:spcBef>
                <a:spcPts val="0"/>
              </a:spcBef>
              <a:spcAft>
                <a:spcPts val="0"/>
              </a:spcAft>
              <a:buNone/>
            </a:pPr>
            <a:r>
              <a:rPr lang="en"/>
              <a:t>Maryland Rural Health: Workforce Shortage Areas </a:t>
            </a:r>
            <a:endParaRPr/>
          </a:p>
        </p:txBody>
      </p:sp>
      <p:sp>
        <p:nvSpPr>
          <p:cNvPr id="389" name="Google Shape;389;p64"/>
          <p:cNvSpPr txBox="1">
            <a:spLocks noGrp="1"/>
          </p:cNvSpPr>
          <p:nvPr>
            <p:ph type="body" idx="1"/>
          </p:nvPr>
        </p:nvSpPr>
        <p:spPr>
          <a:xfrm>
            <a:off x="454400" y="1181425"/>
            <a:ext cx="8439600" cy="3263400"/>
          </a:xfrm>
          <a:prstGeom prst="rect">
            <a:avLst/>
          </a:prstGeom>
        </p:spPr>
        <p:txBody>
          <a:bodyPr spcFirstLastPara="1" wrap="square" lIns="83975" tIns="41975" rIns="83975" bIns="41975" anchor="t" anchorCtr="0">
            <a:normAutofit/>
          </a:bodyPr>
          <a:lstStyle/>
          <a:p>
            <a:pPr marL="457200" lvl="0" indent="0" algn="l" rtl="0">
              <a:spcBef>
                <a:spcPts val="900"/>
              </a:spcBef>
              <a:spcAft>
                <a:spcPts val="0"/>
              </a:spcAft>
              <a:buNone/>
            </a:pPr>
            <a:r>
              <a:rPr lang="en" sz="2000"/>
              <a:t>Federally Designated Health Professional Shortage Areas, July 2025</a:t>
            </a:r>
            <a:endParaRPr sz="2000"/>
          </a:p>
        </p:txBody>
      </p:sp>
      <p:pic>
        <p:nvPicPr>
          <p:cNvPr id="390" name="Google Shape;390;p64"/>
          <p:cNvPicPr preferRelativeResize="0"/>
          <p:nvPr/>
        </p:nvPicPr>
        <p:blipFill rotWithShape="1">
          <a:blip r:embed="rId4">
            <a:alphaModFix/>
          </a:blip>
          <a:srcRect t="76996" r="79601"/>
          <a:stretch/>
        </p:blipFill>
        <p:spPr>
          <a:xfrm>
            <a:off x="454400" y="3388375"/>
            <a:ext cx="1362799" cy="1129349"/>
          </a:xfrm>
          <a:prstGeom prst="rect">
            <a:avLst/>
          </a:prstGeom>
          <a:noFill/>
          <a:ln>
            <a:noFill/>
          </a:ln>
        </p:spPr>
      </p:pic>
      <p:sp>
        <p:nvSpPr>
          <p:cNvPr id="391" name="Google Shape;391;p64"/>
          <p:cNvSpPr txBox="1"/>
          <p:nvPr/>
        </p:nvSpPr>
        <p:spPr>
          <a:xfrm>
            <a:off x="252675" y="1550275"/>
            <a:ext cx="2155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Primary Care</a:t>
            </a:r>
            <a:endParaRPr sz="2000" b="1">
              <a:solidFill>
                <a:schemeClr val="dk1"/>
              </a:solidFill>
              <a:latin typeface="Calibri"/>
              <a:ea typeface="Calibri"/>
              <a:cs typeface="Calibri"/>
              <a:sym typeface="Calibri"/>
            </a:endParaRPr>
          </a:p>
        </p:txBody>
      </p:sp>
      <p:sp>
        <p:nvSpPr>
          <p:cNvPr id="392" name="Google Shape;392;p64"/>
          <p:cNvSpPr txBox="1"/>
          <p:nvPr/>
        </p:nvSpPr>
        <p:spPr>
          <a:xfrm>
            <a:off x="3238775" y="1550275"/>
            <a:ext cx="2155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Mental Health</a:t>
            </a:r>
            <a:endParaRPr sz="2000" b="1">
              <a:solidFill>
                <a:schemeClr val="dk1"/>
              </a:solidFill>
              <a:latin typeface="Calibri"/>
              <a:ea typeface="Calibri"/>
              <a:cs typeface="Calibri"/>
              <a:sym typeface="Calibri"/>
            </a:endParaRPr>
          </a:p>
        </p:txBody>
      </p:sp>
      <p:pic>
        <p:nvPicPr>
          <p:cNvPr id="393" name="Google Shape;393;p64"/>
          <p:cNvPicPr preferRelativeResize="0"/>
          <p:nvPr/>
        </p:nvPicPr>
        <p:blipFill rotWithShape="1">
          <a:blip r:embed="rId5">
            <a:alphaModFix/>
          </a:blip>
          <a:srcRect t="7230" r="1380" b="22093"/>
          <a:stretch/>
        </p:blipFill>
        <p:spPr>
          <a:xfrm>
            <a:off x="2992013" y="2007225"/>
            <a:ext cx="3159975" cy="1611801"/>
          </a:xfrm>
          <a:prstGeom prst="rect">
            <a:avLst/>
          </a:prstGeom>
          <a:noFill/>
          <a:ln>
            <a:noFill/>
          </a:ln>
        </p:spPr>
      </p:pic>
      <p:sp>
        <p:nvSpPr>
          <p:cNvPr id="394" name="Google Shape;394;p64"/>
          <p:cNvSpPr txBox="1"/>
          <p:nvPr/>
        </p:nvSpPr>
        <p:spPr>
          <a:xfrm>
            <a:off x="6040900" y="1550275"/>
            <a:ext cx="2155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    Dental Health</a:t>
            </a:r>
            <a:endParaRPr sz="2000" b="1">
              <a:solidFill>
                <a:schemeClr val="dk1"/>
              </a:solidFill>
              <a:latin typeface="Calibri"/>
              <a:ea typeface="Calibri"/>
              <a:cs typeface="Calibri"/>
              <a:sym typeface="Calibri"/>
            </a:endParaRPr>
          </a:p>
        </p:txBody>
      </p:sp>
      <p:pic>
        <p:nvPicPr>
          <p:cNvPr id="395" name="Google Shape;395;p64"/>
          <p:cNvPicPr preferRelativeResize="0"/>
          <p:nvPr/>
        </p:nvPicPr>
        <p:blipFill rotWithShape="1">
          <a:blip r:embed="rId4">
            <a:alphaModFix/>
          </a:blip>
          <a:srcRect l="47321" t="76996"/>
          <a:stretch/>
        </p:blipFill>
        <p:spPr>
          <a:xfrm>
            <a:off x="2319394" y="3804375"/>
            <a:ext cx="3994268" cy="1281750"/>
          </a:xfrm>
          <a:prstGeom prst="rect">
            <a:avLst/>
          </a:prstGeom>
          <a:noFill/>
          <a:ln>
            <a:noFill/>
          </a:ln>
        </p:spPr>
      </p:pic>
      <p:sp>
        <p:nvSpPr>
          <p:cNvPr id="396" name="Google Shape;396;p64"/>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15</a:t>
            </a:fld>
            <a:endParaRPr/>
          </a:p>
        </p:txBody>
      </p:sp>
      <p:pic>
        <p:nvPicPr>
          <p:cNvPr id="397" name="Google Shape;397;p64"/>
          <p:cNvPicPr preferRelativeResize="0"/>
          <p:nvPr/>
        </p:nvPicPr>
        <p:blipFill rotWithShape="1">
          <a:blip r:embed="rId4">
            <a:alphaModFix/>
          </a:blip>
          <a:srcRect t="7329" b="21165"/>
          <a:stretch/>
        </p:blipFill>
        <p:spPr>
          <a:xfrm>
            <a:off x="114175" y="2056988"/>
            <a:ext cx="2877824" cy="151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5"/>
          <p:cNvSpPr txBox="1">
            <a:spLocks noGrp="1"/>
          </p:cNvSpPr>
          <p:nvPr>
            <p:ph type="title"/>
          </p:nvPr>
        </p:nvSpPr>
        <p:spPr>
          <a:xfrm>
            <a:off x="628650" y="19899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Impact of H.R.1 on Marylanders</a:t>
            </a:r>
            <a:endParaRPr/>
          </a:p>
        </p:txBody>
      </p:sp>
      <p:sp>
        <p:nvSpPr>
          <p:cNvPr id="403" name="Google Shape;403;p65"/>
          <p:cNvSpPr txBox="1">
            <a:spLocks noGrp="1"/>
          </p:cNvSpPr>
          <p:nvPr>
            <p:ph type="body" idx="1"/>
          </p:nvPr>
        </p:nvSpPr>
        <p:spPr>
          <a:xfrm>
            <a:off x="628650" y="1193204"/>
            <a:ext cx="7886700" cy="3263400"/>
          </a:xfrm>
          <a:prstGeom prst="rect">
            <a:avLst/>
          </a:prstGeom>
        </p:spPr>
        <p:txBody>
          <a:bodyPr spcFirstLastPara="1" wrap="square" lIns="83975" tIns="41975" rIns="83975" bIns="41975" anchor="t" anchorCtr="0">
            <a:normAutofit/>
          </a:bodyPr>
          <a:lstStyle/>
          <a:p>
            <a:pPr marL="457200" lvl="0" indent="-387350" algn="l" rtl="0">
              <a:lnSpc>
                <a:spcPct val="100000"/>
              </a:lnSpc>
              <a:spcBef>
                <a:spcPts val="900"/>
              </a:spcBef>
              <a:spcAft>
                <a:spcPts val="0"/>
              </a:spcAft>
              <a:buSzPts val="2500"/>
              <a:buChar char="•"/>
            </a:pPr>
            <a:r>
              <a:rPr lang="en"/>
              <a:t>More than 190,000 rural Marylanders are covered by Medicaid.</a:t>
            </a:r>
            <a:endParaRPr/>
          </a:p>
          <a:p>
            <a:pPr marL="457200" lvl="0" indent="-387350" algn="l" rtl="0">
              <a:lnSpc>
                <a:spcPct val="100000"/>
              </a:lnSpc>
              <a:spcBef>
                <a:spcPts val="0"/>
              </a:spcBef>
              <a:spcAft>
                <a:spcPts val="0"/>
              </a:spcAft>
              <a:buSzPts val="2500"/>
              <a:buChar char="•"/>
            </a:pPr>
            <a:r>
              <a:rPr lang="en"/>
              <a:t>Approximately </a:t>
            </a:r>
            <a:r>
              <a:rPr lang="en" sz="2500" u="sng">
                <a:solidFill>
                  <a:schemeClr val="hlink"/>
                </a:solidFill>
                <a:hlinkClick r:id="rId3"/>
              </a:rPr>
              <a:t>175,000 Marylanders are estimated to lose Medicaid coverage</a:t>
            </a:r>
            <a:r>
              <a:rPr lang="en" sz="2500"/>
              <a:t> and Maryland Medicaid will lose up to $2.7 billion in federal funding. </a:t>
            </a:r>
            <a:endParaRPr sz="2500"/>
          </a:p>
          <a:p>
            <a:pPr marL="457200" lvl="0" indent="-387350" algn="l" rtl="0">
              <a:lnSpc>
                <a:spcPct val="100000"/>
              </a:lnSpc>
              <a:spcBef>
                <a:spcPts val="0"/>
              </a:spcBef>
              <a:spcAft>
                <a:spcPts val="0"/>
              </a:spcAft>
              <a:buSzPts val="2500"/>
              <a:buChar char="•"/>
            </a:pPr>
            <a:r>
              <a:rPr lang="en" sz="2500"/>
              <a:t>More Marylanders will become </a:t>
            </a:r>
            <a:r>
              <a:rPr lang="en" sz="2500" u="sng">
                <a:solidFill>
                  <a:schemeClr val="hlink"/>
                </a:solidFill>
                <a:hlinkClick r:id="rId4"/>
              </a:rPr>
              <a:t>uninsured</a:t>
            </a:r>
            <a:r>
              <a:rPr lang="en" sz="2500"/>
              <a:t> and </a:t>
            </a:r>
            <a:r>
              <a:rPr lang="en" sz="2500" u="sng">
                <a:solidFill>
                  <a:schemeClr val="hlink"/>
                </a:solidFill>
                <a:hlinkClick r:id="rId5"/>
              </a:rPr>
              <a:t>pay higher costs for insurance</a:t>
            </a:r>
            <a:r>
              <a:rPr lang="en" sz="2500"/>
              <a:t> due to changes to the ACA Marketplace.</a:t>
            </a:r>
            <a:endParaRPr sz="2500">
              <a:highlight>
                <a:srgbClr val="FFFF00"/>
              </a:highlight>
            </a:endParaRPr>
          </a:p>
        </p:txBody>
      </p:sp>
      <p:sp>
        <p:nvSpPr>
          <p:cNvPr id="404" name="Google Shape;404;p65"/>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6"/>
          <p:cNvSpPr txBox="1">
            <a:spLocks noGrp="1"/>
          </p:cNvSpPr>
          <p:nvPr>
            <p:ph type="title"/>
          </p:nvPr>
        </p:nvSpPr>
        <p:spPr>
          <a:xfrm>
            <a:off x="268925" y="1507800"/>
            <a:ext cx="8520600" cy="2127900"/>
          </a:xfrm>
          <a:prstGeom prst="rect">
            <a:avLst/>
          </a:prstGeom>
        </p:spPr>
        <p:txBody>
          <a:bodyPr spcFirstLastPara="1" wrap="square" lIns="93500" tIns="93500" rIns="93500" bIns="93500" anchor="ctr" anchorCtr="0">
            <a:normAutofit fontScale="90000"/>
          </a:bodyPr>
          <a:lstStyle/>
          <a:p>
            <a:pPr marL="457200" lvl="0" indent="0" algn="ctr" rtl="0">
              <a:lnSpc>
                <a:spcPct val="100000"/>
              </a:lnSpc>
              <a:spcBef>
                <a:spcPts val="900"/>
              </a:spcBef>
              <a:spcAft>
                <a:spcPts val="0"/>
              </a:spcAft>
              <a:buNone/>
            </a:pPr>
            <a:r>
              <a:rPr lang="en" sz="3800">
                <a:solidFill>
                  <a:srgbClr val="262626"/>
                </a:solidFill>
              </a:rPr>
              <a:t>Request for Information </a:t>
            </a:r>
            <a:endParaRPr sz="3800">
              <a:solidFill>
                <a:srgbClr val="262626"/>
              </a:solidFill>
            </a:endParaRPr>
          </a:p>
          <a:p>
            <a:pPr marL="457200" lvl="0" indent="0" algn="ctr" rtl="0">
              <a:lnSpc>
                <a:spcPct val="100000"/>
              </a:lnSpc>
              <a:spcBef>
                <a:spcPts val="900"/>
              </a:spcBef>
              <a:spcAft>
                <a:spcPts val="0"/>
              </a:spcAft>
              <a:buNone/>
            </a:pPr>
            <a:r>
              <a:rPr lang="en" sz="3800">
                <a:solidFill>
                  <a:srgbClr val="262626"/>
                </a:solidFill>
              </a:rPr>
              <a:t>and </a:t>
            </a:r>
            <a:endParaRPr sz="3800">
              <a:solidFill>
                <a:srgbClr val="262626"/>
              </a:solidFill>
            </a:endParaRPr>
          </a:p>
          <a:p>
            <a:pPr marL="457200" lvl="0" indent="0" algn="ctr" rtl="0">
              <a:lnSpc>
                <a:spcPct val="100000"/>
              </a:lnSpc>
              <a:spcBef>
                <a:spcPts val="900"/>
              </a:spcBef>
              <a:spcAft>
                <a:spcPts val="0"/>
              </a:spcAft>
              <a:buNone/>
            </a:pPr>
            <a:r>
              <a:rPr lang="en" sz="3800">
                <a:solidFill>
                  <a:srgbClr val="262626"/>
                </a:solidFill>
              </a:rPr>
              <a:t>Community Listening Sessions</a:t>
            </a:r>
            <a:endParaRPr sz="3800">
              <a:solidFill>
                <a:srgbClr val="262626"/>
              </a:solidFill>
            </a:endParaRPr>
          </a:p>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7"/>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MDH Request for Information (RFI)</a:t>
            </a:r>
            <a:endParaRPr/>
          </a:p>
        </p:txBody>
      </p:sp>
      <p:sp>
        <p:nvSpPr>
          <p:cNvPr id="415" name="Google Shape;415;p67"/>
          <p:cNvSpPr txBox="1">
            <a:spLocks noGrp="1"/>
          </p:cNvSpPr>
          <p:nvPr>
            <p:ph type="body" idx="1"/>
          </p:nvPr>
        </p:nvSpPr>
        <p:spPr>
          <a:xfrm>
            <a:off x="628650" y="1318100"/>
            <a:ext cx="8140800" cy="3314400"/>
          </a:xfrm>
          <a:prstGeom prst="rect">
            <a:avLst/>
          </a:prstGeom>
        </p:spPr>
        <p:txBody>
          <a:bodyPr spcFirstLastPara="1" wrap="square" lIns="83975" tIns="41975" rIns="83975" bIns="41975" anchor="t" anchorCtr="0">
            <a:normAutofit/>
          </a:bodyPr>
          <a:lstStyle/>
          <a:p>
            <a:pPr marL="0" lvl="0" indent="0" algn="l" rtl="0">
              <a:lnSpc>
                <a:spcPct val="100000"/>
              </a:lnSpc>
              <a:spcBef>
                <a:spcPts val="900"/>
              </a:spcBef>
              <a:spcAft>
                <a:spcPts val="0"/>
              </a:spcAft>
              <a:buNone/>
            </a:pPr>
            <a:r>
              <a:rPr lang="en" sz="1900"/>
              <a:t>Maryland is accepting ideas, projects, and approaches through an </a:t>
            </a:r>
            <a:r>
              <a:rPr lang="en" sz="1900" u="sng">
                <a:solidFill>
                  <a:schemeClr val="hlink"/>
                </a:solidFill>
                <a:hlinkClick r:id="rId3"/>
              </a:rPr>
              <a:t>online survey</a:t>
            </a:r>
            <a:r>
              <a:rPr lang="en" sz="1900"/>
              <a:t>, which is available on the </a:t>
            </a:r>
            <a:r>
              <a:rPr lang="en" sz="1900" u="sng">
                <a:solidFill>
                  <a:schemeClr val="hlink"/>
                </a:solidFill>
                <a:hlinkClick r:id="rId4"/>
              </a:rPr>
              <a:t>MD State Office of Rural Health website</a:t>
            </a:r>
            <a:r>
              <a:rPr lang="en" sz="1900"/>
              <a:t>.</a:t>
            </a:r>
            <a:endParaRPr sz="1900"/>
          </a:p>
          <a:p>
            <a:pPr marL="0" lvl="0" indent="0" algn="l" rtl="0">
              <a:lnSpc>
                <a:spcPct val="100000"/>
              </a:lnSpc>
              <a:spcBef>
                <a:spcPts val="900"/>
              </a:spcBef>
              <a:spcAft>
                <a:spcPts val="0"/>
              </a:spcAft>
              <a:buClr>
                <a:schemeClr val="dk1"/>
              </a:buClr>
              <a:buSzPts val="1018"/>
              <a:buFont typeface="Arial"/>
              <a:buNone/>
            </a:pPr>
            <a:endParaRPr sz="1900"/>
          </a:p>
          <a:p>
            <a:pPr marL="0" lvl="0" indent="0" algn="l" rtl="0">
              <a:lnSpc>
                <a:spcPct val="160000"/>
              </a:lnSpc>
              <a:spcBef>
                <a:spcPts val="0"/>
              </a:spcBef>
              <a:spcAft>
                <a:spcPts val="0"/>
              </a:spcAft>
              <a:buClr>
                <a:schemeClr val="dk1"/>
              </a:buClr>
              <a:buSzPts val="1100"/>
              <a:buFont typeface="Arial"/>
              <a:buNone/>
            </a:pPr>
            <a:r>
              <a:rPr lang="en" sz="1900">
                <a:solidFill>
                  <a:schemeClr val="dk1"/>
                </a:solidFill>
                <a:highlight>
                  <a:srgbClr val="FFFFFF"/>
                </a:highlight>
              </a:rPr>
              <a:t>You may also submit your response to the questions in the following ways:</a:t>
            </a:r>
            <a:endParaRPr sz="1900">
              <a:solidFill>
                <a:schemeClr val="dk1"/>
              </a:solidFill>
              <a:highlight>
                <a:srgbClr val="FFFFFF"/>
              </a:highlight>
            </a:endParaRPr>
          </a:p>
          <a:p>
            <a:pPr marL="457200" lvl="0" indent="-349250" algn="l" rtl="0">
              <a:lnSpc>
                <a:spcPct val="115000"/>
              </a:lnSpc>
              <a:spcBef>
                <a:spcPts val="800"/>
              </a:spcBef>
              <a:spcAft>
                <a:spcPts val="0"/>
              </a:spcAft>
              <a:buClr>
                <a:schemeClr val="dk1"/>
              </a:buClr>
              <a:buSzPts val="1900"/>
              <a:buFont typeface="Calibri"/>
              <a:buChar char="●"/>
            </a:pPr>
            <a:r>
              <a:rPr lang="en" sz="1900" b="1">
                <a:solidFill>
                  <a:schemeClr val="dk1"/>
                </a:solidFill>
                <a:highlight>
                  <a:srgbClr val="FFFFFF"/>
                </a:highlight>
              </a:rPr>
              <a:t>Email: </a:t>
            </a:r>
            <a:r>
              <a:rPr lang="en" sz="1900" u="sng">
                <a:solidFill>
                  <a:schemeClr val="hlink"/>
                </a:solidFill>
                <a:highlight>
                  <a:srgbClr val="FFFFFF"/>
                </a:highlight>
                <a:hlinkClick r:id="rId5"/>
              </a:rPr>
              <a:t>mdh.transformruralhealth@maryland.gov</a:t>
            </a:r>
            <a:r>
              <a:rPr lang="en" sz="1900">
                <a:solidFill>
                  <a:srgbClr val="C8122C"/>
                </a:solidFill>
                <a:highlight>
                  <a:srgbClr val="FFFFFF"/>
                </a:highlight>
              </a:rPr>
              <a:t> </a:t>
            </a:r>
            <a:endParaRPr sz="1900">
              <a:solidFill>
                <a:srgbClr val="C8122C"/>
              </a:solidFill>
              <a:highlight>
                <a:srgbClr val="FFFFFF"/>
              </a:highlight>
            </a:endParaRPr>
          </a:p>
          <a:p>
            <a:pPr marL="457200" lvl="0" indent="-349250" algn="l" rtl="0">
              <a:lnSpc>
                <a:spcPct val="115000"/>
              </a:lnSpc>
              <a:spcBef>
                <a:spcPts val="1200"/>
              </a:spcBef>
              <a:spcAft>
                <a:spcPts val="0"/>
              </a:spcAft>
              <a:buClr>
                <a:schemeClr val="dk1"/>
              </a:buClr>
              <a:buSzPts val="1900"/>
              <a:buFont typeface="Calibri"/>
              <a:buChar char="●"/>
            </a:pPr>
            <a:r>
              <a:rPr lang="en" sz="1900" b="1">
                <a:solidFill>
                  <a:schemeClr val="dk1"/>
                </a:solidFill>
                <a:highlight>
                  <a:srgbClr val="FFFFFF"/>
                </a:highlight>
              </a:rPr>
              <a:t>Mail:</a:t>
            </a:r>
            <a:r>
              <a:rPr lang="en" sz="1900">
                <a:solidFill>
                  <a:schemeClr val="dk1"/>
                </a:solidFill>
                <a:highlight>
                  <a:srgbClr val="FFFFFF"/>
                </a:highlight>
              </a:rPr>
              <a:t> Maryland State Office of Rural Health, Maryland Department of Health, 201 West Preston Street Baltimore, MD 21201 ​</a:t>
            </a:r>
            <a:endParaRPr sz="1900"/>
          </a:p>
          <a:p>
            <a:pPr marL="0" lvl="0" indent="0" algn="l" rtl="0">
              <a:lnSpc>
                <a:spcPct val="100000"/>
              </a:lnSpc>
              <a:spcBef>
                <a:spcPts val="1200"/>
              </a:spcBef>
              <a:spcAft>
                <a:spcPts val="0"/>
              </a:spcAft>
              <a:buClr>
                <a:schemeClr val="dk1"/>
              </a:buClr>
              <a:buSzPts val="1018"/>
              <a:buFont typeface="Arial"/>
              <a:buNone/>
            </a:pPr>
            <a:r>
              <a:rPr lang="en" sz="1900"/>
              <a:t>Submissions are due by </a:t>
            </a:r>
            <a:r>
              <a:rPr lang="en" sz="1900" b="1"/>
              <a:t>September 30</a:t>
            </a:r>
            <a:r>
              <a:rPr lang="en" sz="1900"/>
              <a:t>.</a:t>
            </a:r>
            <a:endParaRPr sz="1900"/>
          </a:p>
        </p:txBody>
      </p:sp>
      <p:sp>
        <p:nvSpPr>
          <p:cNvPr id="416" name="Google Shape;416;p67"/>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8"/>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RFI Survey Overview</a:t>
            </a:r>
            <a:endParaRPr/>
          </a:p>
        </p:txBody>
      </p:sp>
      <p:sp>
        <p:nvSpPr>
          <p:cNvPr id="422" name="Google Shape;422;p68"/>
          <p:cNvSpPr txBox="1">
            <a:spLocks noGrp="1"/>
          </p:cNvSpPr>
          <p:nvPr>
            <p:ph type="body" idx="1"/>
          </p:nvPr>
        </p:nvSpPr>
        <p:spPr>
          <a:xfrm>
            <a:off x="628650" y="1268050"/>
            <a:ext cx="7886700" cy="3364500"/>
          </a:xfrm>
          <a:prstGeom prst="rect">
            <a:avLst/>
          </a:prstGeom>
        </p:spPr>
        <p:txBody>
          <a:bodyPr spcFirstLastPara="1" wrap="square" lIns="83975" tIns="41975" rIns="83975" bIns="41975" anchor="t" anchorCtr="0">
            <a:normAutofit/>
          </a:bodyPr>
          <a:lstStyle/>
          <a:p>
            <a:pPr marL="0" lvl="0" indent="0" algn="l" rtl="0">
              <a:lnSpc>
                <a:spcPct val="115000"/>
              </a:lnSpc>
              <a:spcBef>
                <a:spcPts val="0"/>
              </a:spcBef>
              <a:spcAft>
                <a:spcPts val="0"/>
              </a:spcAft>
              <a:buNone/>
            </a:pPr>
            <a:r>
              <a:rPr lang="en" sz="1700">
                <a:solidFill>
                  <a:schemeClr val="dk1"/>
                </a:solidFill>
              </a:rPr>
              <a:t>The </a:t>
            </a:r>
            <a:r>
              <a:rPr lang="en" sz="1700" u="sng">
                <a:solidFill>
                  <a:schemeClr val="hlink"/>
                </a:solidFill>
                <a:hlinkClick r:id="rId3"/>
              </a:rPr>
              <a:t>RFI survey</a:t>
            </a:r>
            <a:r>
              <a:rPr lang="en" sz="1700">
                <a:solidFill>
                  <a:schemeClr val="dk1"/>
                </a:solidFill>
              </a:rPr>
              <a:t> is an opportunity for you or your organization to provide an overview of a project, concept, or approach that could help transform rural health. MDH is open to receiving descriptions of existing projects that could be scaled up, new projects that are ready to launch in the near future, and ideas that could be used to develop future projects. </a:t>
            </a:r>
            <a:endParaRPr sz="1700">
              <a:solidFill>
                <a:schemeClr val="dk1"/>
              </a:solidFill>
            </a:endParaRPr>
          </a:p>
          <a:p>
            <a:pPr marL="0" lvl="0" indent="0" algn="l" rtl="0">
              <a:lnSpc>
                <a:spcPct val="115000"/>
              </a:lnSpc>
              <a:spcBef>
                <a:spcPts val="0"/>
              </a:spcBef>
              <a:spcAft>
                <a:spcPts val="0"/>
              </a:spcAft>
              <a:buNone/>
            </a:pPr>
            <a:endParaRPr sz="1700">
              <a:solidFill>
                <a:schemeClr val="dk1"/>
              </a:solidFill>
            </a:endParaRPr>
          </a:p>
          <a:p>
            <a:pPr marL="0" lvl="0" indent="0" algn="l" rtl="0">
              <a:lnSpc>
                <a:spcPct val="115000"/>
              </a:lnSpc>
              <a:spcBef>
                <a:spcPts val="0"/>
              </a:spcBef>
              <a:spcAft>
                <a:spcPts val="0"/>
              </a:spcAft>
              <a:buNone/>
            </a:pPr>
            <a:r>
              <a:rPr lang="en" sz="1700">
                <a:solidFill>
                  <a:schemeClr val="dk1"/>
                </a:solidFill>
              </a:rPr>
              <a:t>The RFI is for planning and information gathering purposes. No contracts or grants will be awarded on the basis of survey responses. A formal Request for Proposals or grant application process may follow at a later date. We may reach out to you for further information about your idea.</a:t>
            </a:r>
            <a:endParaRPr sz="3200"/>
          </a:p>
        </p:txBody>
      </p:sp>
      <p:sp>
        <p:nvSpPr>
          <p:cNvPr id="423" name="Google Shape;423;p68"/>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Webinar Agenda</a:t>
            </a:r>
            <a:endParaRPr/>
          </a:p>
        </p:txBody>
      </p:sp>
      <p:sp>
        <p:nvSpPr>
          <p:cNvPr id="287" name="Google Shape;287;p51"/>
          <p:cNvSpPr txBox="1">
            <a:spLocks noGrp="1"/>
          </p:cNvSpPr>
          <p:nvPr>
            <p:ph type="body" idx="1"/>
          </p:nvPr>
        </p:nvSpPr>
        <p:spPr>
          <a:xfrm>
            <a:off x="577700" y="1111225"/>
            <a:ext cx="8235600" cy="3564600"/>
          </a:xfrm>
          <a:prstGeom prst="rect">
            <a:avLst/>
          </a:prstGeom>
        </p:spPr>
        <p:txBody>
          <a:bodyPr spcFirstLastPara="1" wrap="square" lIns="83975" tIns="41975" rIns="83975" bIns="41975" anchor="t" anchorCtr="0">
            <a:normAutofit/>
          </a:bodyPr>
          <a:lstStyle/>
          <a:p>
            <a:pPr marL="457200" lvl="0" indent="-393700" algn="l" rtl="0">
              <a:lnSpc>
                <a:spcPct val="100000"/>
              </a:lnSpc>
              <a:spcBef>
                <a:spcPts val="900"/>
              </a:spcBef>
              <a:spcAft>
                <a:spcPts val="0"/>
              </a:spcAft>
              <a:buSzPts val="2600"/>
              <a:buChar char="•"/>
            </a:pPr>
            <a:r>
              <a:rPr lang="en"/>
              <a:t>RHTP Background</a:t>
            </a:r>
            <a:endParaRPr/>
          </a:p>
          <a:p>
            <a:pPr marL="457200" lvl="0" indent="-393700" algn="l" rtl="0">
              <a:lnSpc>
                <a:spcPct val="100000"/>
              </a:lnSpc>
              <a:spcBef>
                <a:spcPts val="0"/>
              </a:spcBef>
              <a:spcAft>
                <a:spcPts val="0"/>
              </a:spcAft>
              <a:buSzPts val="2600"/>
              <a:buChar char="•"/>
            </a:pPr>
            <a:r>
              <a:rPr lang="en"/>
              <a:t>Rural Health in Maryland Overview</a:t>
            </a:r>
            <a:endParaRPr/>
          </a:p>
          <a:p>
            <a:pPr marL="457200" lvl="0" indent="-393700" algn="l" rtl="0">
              <a:lnSpc>
                <a:spcPct val="100000"/>
              </a:lnSpc>
              <a:spcBef>
                <a:spcPts val="0"/>
              </a:spcBef>
              <a:spcAft>
                <a:spcPts val="0"/>
              </a:spcAft>
              <a:buSzPts val="2600"/>
              <a:buChar char="•"/>
            </a:pPr>
            <a:r>
              <a:rPr lang="en"/>
              <a:t>Request for Information and Community Listening Sessions</a:t>
            </a:r>
            <a:endParaRPr/>
          </a:p>
          <a:p>
            <a:pPr marL="457200" lvl="0" indent="-393700" algn="l" rtl="0">
              <a:lnSpc>
                <a:spcPct val="100000"/>
              </a:lnSpc>
              <a:spcBef>
                <a:spcPts val="0"/>
              </a:spcBef>
              <a:spcAft>
                <a:spcPts val="0"/>
              </a:spcAft>
              <a:buSzPts val="2600"/>
              <a:buChar char="•"/>
            </a:pPr>
            <a:r>
              <a:rPr lang="en"/>
              <a:t>Program Timeline</a:t>
            </a:r>
            <a:endParaRPr/>
          </a:p>
          <a:p>
            <a:pPr marL="457200" lvl="0" indent="-393700" algn="l" rtl="0">
              <a:lnSpc>
                <a:spcPct val="100000"/>
              </a:lnSpc>
              <a:spcBef>
                <a:spcPts val="0"/>
              </a:spcBef>
              <a:spcAft>
                <a:spcPts val="0"/>
              </a:spcAft>
              <a:buSzPts val="2600"/>
              <a:buChar char="•"/>
            </a:pPr>
            <a:r>
              <a:rPr lang="en"/>
              <a:t>Q&amp;A</a:t>
            </a:r>
            <a:endParaRPr/>
          </a:p>
        </p:txBody>
      </p:sp>
      <p:sp>
        <p:nvSpPr>
          <p:cNvPr id="288" name="Google Shape;288;p51"/>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9"/>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RFI Questions</a:t>
            </a:r>
            <a:endParaRPr/>
          </a:p>
        </p:txBody>
      </p:sp>
      <p:sp>
        <p:nvSpPr>
          <p:cNvPr id="429" name="Google Shape;429;p69"/>
          <p:cNvSpPr txBox="1">
            <a:spLocks noGrp="1"/>
          </p:cNvSpPr>
          <p:nvPr>
            <p:ph type="body" idx="1"/>
          </p:nvPr>
        </p:nvSpPr>
        <p:spPr>
          <a:xfrm>
            <a:off x="628650" y="1092921"/>
            <a:ext cx="9083100" cy="3971400"/>
          </a:xfrm>
          <a:prstGeom prst="rect">
            <a:avLst/>
          </a:prstGeom>
          <a:solidFill>
            <a:schemeClr val="lt1"/>
          </a:solidFill>
        </p:spPr>
        <p:txBody>
          <a:bodyPr spcFirstLastPara="1" wrap="square" lIns="83975" tIns="41975" rIns="83975" bIns="41975" anchor="t" anchorCtr="0">
            <a:normAutofit fontScale="55000" lnSpcReduction="10000"/>
          </a:bodyPr>
          <a:lstStyle/>
          <a:p>
            <a:pPr marL="457200" lvl="0" indent="-319405" algn="l" rtl="0">
              <a:lnSpc>
                <a:spcPct val="100000"/>
              </a:lnSpc>
              <a:spcBef>
                <a:spcPts val="0"/>
              </a:spcBef>
              <a:spcAft>
                <a:spcPts val="0"/>
              </a:spcAft>
              <a:buSzPct val="100000"/>
              <a:buFont typeface="Calibri"/>
              <a:buAutoNum type="arabicPeriod"/>
            </a:pPr>
            <a:r>
              <a:rPr lang="en"/>
              <a:t>Name </a:t>
            </a:r>
            <a:endParaRPr/>
          </a:p>
          <a:p>
            <a:pPr marL="457200" lvl="0" indent="-319405" algn="l" rtl="0">
              <a:lnSpc>
                <a:spcPct val="100000"/>
              </a:lnSpc>
              <a:spcBef>
                <a:spcPts val="0"/>
              </a:spcBef>
              <a:spcAft>
                <a:spcPts val="0"/>
              </a:spcAft>
              <a:buSzPct val="100000"/>
              <a:buFont typeface="Calibri"/>
              <a:buAutoNum type="arabicPeriod"/>
            </a:pPr>
            <a:r>
              <a:rPr lang="en"/>
              <a:t>Email address </a:t>
            </a:r>
            <a:endParaRPr/>
          </a:p>
          <a:p>
            <a:pPr marL="457200" lvl="0" indent="-319405" algn="l" rtl="0">
              <a:lnSpc>
                <a:spcPct val="100000"/>
              </a:lnSpc>
              <a:spcBef>
                <a:spcPts val="0"/>
              </a:spcBef>
              <a:spcAft>
                <a:spcPts val="0"/>
              </a:spcAft>
              <a:buSzPct val="100000"/>
              <a:buFont typeface="Calibri"/>
              <a:buAutoNum type="arabicPeriod"/>
            </a:pPr>
            <a:r>
              <a:rPr lang="en"/>
              <a:t>Organization (write “NA” if you are not affiliated with an organization) </a:t>
            </a:r>
            <a:endParaRPr/>
          </a:p>
          <a:p>
            <a:pPr marL="457200" lvl="0" indent="-319405" algn="l" rtl="0">
              <a:lnSpc>
                <a:spcPct val="100000"/>
              </a:lnSpc>
              <a:spcBef>
                <a:spcPts val="0"/>
              </a:spcBef>
              <a:spcAft>
                <a:spcPts val="0"/>
              </a:spcAft>
              <a:buSzPct val="100000"/>
              <a:buFont typeface="Calibri"/>
              <a:buAutoNum type="arabicPeriod"/>
            </a:pPr>
            <a:r>
              <a:rPr lang="en"/>
              <a:t>What part of rural Maryland are you from or do you serve? </a:t>
            </a:r>
            <a:endParaRPr/>
          </a:p>
          <a:p>
            <a:pPr marL="457200" lvl="0" indent="-319405" algn="l" rtl="0">
              <a:lnSpc>
                <a:spcPct val="100000"/>
              </a:lnSpc>
              <a:spcBef>
                <a:spcPts val="0"/>
              </a:spcBef>
              <a:spcAft>
                <a:spcPts val="0"/>
              </a:spcAft>
              <a:buSzPct val="100000"/>
              <a:buFont typeface="Calibri"/>
              <a:buAutoNum type="arabicPeriod"/>
            </a:pPr>
            <a:r>
              <a:rPr lang="en"/>
              <a:t>Provide a high-level summary of your project, concept or approach to improve rural health in Maryland. </a:t>
            </a:r>
            <a:endParaRPr/>
          </a:p>
          <a:p>
            <a:pPr marL="457200" lvl="0" indent="-319405" algn="l" rtl="0">
              <a:lnSpc>
                <a:spcPct val="100000"/>
              </a:lnSpc>
              <a:spcBef>
                <a:spcPts val="0"/>
              </a:spcBef>
              <a:spcAft>
                <a:spcPts val="0"/>
              </a:spcAft>
              <a:buSzPct val="100000"/>
              <a:buFont typeface="Calibri"/>
              <a:buAutoNum type="arabicPeriod"/>
            </a:pPr>
            <a:r>
              <a:rPr lang="en"/>
              <a:t>In which geographic areas would your idea address rural health needs? </a:t>
            </a:r>
            <a:endParaRPr/>
          </a:p>
          <a:p>
            <a:pPr marL="457200" lvl="0" indent="-319405" algn="l" rtl="0">
              <a:lnSpc>
                <a:spcPct val="100000"/>
              </a:lnSpc>
              <a:spcBef>
                <a:spcPts val="0"/>
              </a:spcBef>
              <a:spcAft>
                <a:spcPts val="0"/>
              </a:spcAft>
              <a:buSzPct val="100000"/>
              <a:buFont typeface="Calibri"/>
              <a:buAutoNum type="arabicPeriod"/>
            </a:pPr>
            <a:r>
              <a:rPr lang="en"/>
              <a:t>What challenges to rural health would your project idea address? </a:t>
            </a:r>
            <a:endParaRPr/>
          </a:p>
          <a:p>
            <a:pPr marL="457200" lvl="0" indent="-319405" algn="l" rtl="0">
              <a:lnSpc>
                <a:spcPct val="100000"/>
              </a:lnSpc>
              <a:spcBef>
                <a:spcPts val="0"/>
              </a:spcBef>
              <a:spcAft>
                <a:spcPts val="0"/>
              </a:spcAft>
              <a:buSzPct val="100000"/>
              <a:buFont typeface="Calibri"/>
              <a:buAutoNum type="arabicPeriod"/>
            </a:pPr>
            <a:r>
              <a:rPr lang="en"/>
              <a:t>What are the expected impacts of your project? </a:t>
            </a:r>
            <a:endParaRPr/>
          </a:p>
          <a:p>
            <a:pPr marL="457200" lvl="0" indent="-319405" algn="l" rtl="0">
              <a:lnSpc>
                <a:spcPct val="100000"/>
              </a:lnSpc>
              <a:spcBef>
                <a:spcPts val="0"/>
              </a:spcBef>
              <a:spcAft>
                <a:spcPts val="0"/>
              </a:spcAft>
              <a:buSzPct val="100000"/>
              <a:buFont typeface="Calibri"/>
              <a:buAutoNum type="arabicPeriod"/>
            </a:pPr>
            <a:r>
              <a:rPr lang="en"/>
              <a:t>List any partners or collaborators who would be needed to implement your idea. </a:t>
            </a:r>
            <a:endParaRPr/>
          </a:p>
          <a:p>
            <a:pPr marL="457200" lvl="0" indent="-319405" algn="l" rtl="0">
              <a:lnSpc>
                <a:spcPct val="100000"/>
              </a:lnSpc>
              <a:spcBef>
                <a:spcPts val="0"/>
              </a:spcBef>
              <a:spcAft>
                <a:spcPts val="0"/>
              </a:spcAft>
              <a:buSzPct val="100000"/>
              <a:buFont typeface="Calibri"/>
              <a:buAutoNum type="arabicPeriod"/>
            </a:pPr>
            <a:r>
              <a:rPr lang="en"/>
              <a:t>How does your idea align with the RHTP focus areas and allowable activities?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If your organization is ready to launch this project in the near-term, please answer the following questions. </a:t>
            </a:r>
            <a:endParaRPr/>
          </a:p>
          <a:p>
            <a:pPr marL="457200" lvl="0" indent="-319405" algn="l" rtl="0">
              <a:lnSpc>
                <a:spcPct val="100000"/>
              </a:lnSpc>
              <a:spcBef>
                <a:spcPts val="0"/>
              </a:spcBef>
              <a:spcAft>
                <a:spcPts val="0"/>
              </a:spcAft>
              <a:buSzPct val="100000"/>
              <a:buFont typeface="Calibri"/>
              <a:buAutoNum type="arabicPeriod"/>
            </a:pPr>
            <a:r>
              <a:rPr lang="en"/>
              <a:t>What is your organization’s experience with rural health? </a:t>
            </a:r>
            <a:endParaRPr/>
          </a:p>
          <a:p>
            <a:pPr marL="457200" lvl="0" indent="-319405" algn="l" rtl="0">
              <a:lnSpc>
                <a:spcPct val="100000"/>
              </a:lnSpc>
              <a:spcBef>
                <a:spcPts val="0"/>
              </a:spcBef>
              <a:spcAft>
                <a:spcPts val="0"/>
              </a:spcAft>
              <a:buSzPct val="100000"/>
              <a:buFont typeface="Calibri"/>
              <a:buAutoNum type="arabicPeriod"/>
            </a:pPr>
            <a:r>
              <a:rPr lang="en"/>
              <a:t>Is this an existing model or program that could be scaled or expanded? </a:t>
            </a:r>
            <a:endParaRPr/>
          </a:p>
          <a:p>
            <a:pPr marL="457200" lvl="0" indent="-319405" algn="l" rtl="0">
              <a:lnSpc>
                <a:spcPct val="100000"/>
              </a:lnSpc>
              <a:spcBef>
                <a:spcPts val="0"/>
              </a:spcBef>
              <a:spcAft>
                <a:spcPts val="0"/>
              </a:spcAft>
              <a:buSzPct val="100000"/>
              <a:buFont typeface="Calibri"/>
              <a:buAutoNum type="arabicPeriod"/>
            </a:pPr>
            <a:r>
              <a:rPr lang="en"/>
              <a:t>What is your readiness to implement this project? What would you need to implement this project?</a:t>
            </a:r>
            <a:endParaRPr/>
          </a:p>
          <a:p>
            <a:pPr marL="457200" lvl="0" indent="-319405" algn="l" rtl="0">
              <a:lnSpc>
                <a:spcPct val="100000"/>
              </a:lnSpc>
              <a:spcBef>
                <a:spcPts val="0"/>
              </a:spcBef>
              <a:spcAft>
                <a:spcPts val="0"/>
              </a:spcAft>
              <a:buSzPct val="100000"/>
              <a:buFont typeface="Calibri"/>
              <a:buAutoNum type="arabicPeriod"/>
            </a:pPr>
            <a:r>
              <a:rPr lang="en"/>
              <a:t>Please provide a general timeline for implementation.</a:t>
            </a:r>
            <a:endParaRPr/>
          </a:p>
          <a:p>
            <a:pPr marL="457200" lvl="0" indent="-319405" algn="l" rtl="0">
              <a:lnSpc>
                <a:spcPct val="100000"/>
              </a:lnSpc>
              <a:spcBef>
                <a:spcPts val="0"/>
              </a:spcBef>
              <a:spcAft>
                <a:spcPts val="0"/>
              </a:spcAft>
              <a:buSzPct val="100000"/>
              <a:buFont typeface="Calibri"/>
              <a:buAutoNum type="arabicPeriod"/>
            </a:pPr>
            <a:r>
              <a:rPr lang="en"/>
              <a:t>Please provide an anticipated budget. </a:t>
            </a:r>
            <a:endParaRPr/>
          </a:p>
          <a:p>
            <a:pPr marL="457200" lvl="0" indent="-319405" algn="l" rtl="0">
              <a:lnSpc>
                <a:spcPct val="100000"/>
              </a:lnSpc>
              <a:spcBef>
                <a:spcPts val="0"/>
              </a:spcBef>
              <a:spcAft>
                <a:spcPts val="0"/>
              </a:spcAft>
              <a:buSzPct val="100000"/>
              <a:buFont typeface="Calibri"/>
              <a:buAutoNum type="arabicPeriod"/>
            </a:pPr>
            <a:r>
              <a:rPr lang="en"/>
              <a:t>How would you ensure sustainability of this program? </a:t>
            </a:r>
            <a:endParaRPr/>
          </a:p>
          <a:p>
            <a:pPr marL="457200" lvl="0" indent="-319405" algn="l" rtl="0">
              <a:lnSpc>
                <a:spcPct val="100000"/>
              </a:lnSpc>
              <a:spcBef>
                <a:spcPts val="0"/>
              </a:spcBef>
              <a:spcAft>
                <a:spcPts val="0"/>
              </a:spcAft>
              <a:buSzPct val="100000"/>
              <a:buFont typeface="Calibri"/>
              <a:buAutoNum type="arabicPeriod"/>
            </a:pPr>
            <a:r>
              <a:rPr lang="en"/>
              <a:t>How would we analyze and understand the impact of this program?</a:t>
            </a:r>
            <a:endParaRPr/>
          </a:p>
        </p:txBody>
      </p:sp>
      <p:sp>
        <p:nvSpPr>
          <p:cNvPr id="430" name="Google Shape;430;p69"/>
          <p:cNvSpPr txBox="1">
            <a:spLocks noGrp="1"/>
          </p:cNvSpPr>
          <p:nvPr>
            <p:ph type="sldNum" idx="12"/>
          </p:nvPr>
        </p:nvSpPr>
        <p:spPr>
          <a:xfrm>
            <a:off x="129162" y="46501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70"/>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Local Listening Sessions</a:t>
            </a:r>
            <a:endParaRPr/>
          </a:p>
        </p:txBody>
      </p:sp>
      <p:sp>
        <p:nvSpPr>
          <p:cNvPr id="436" name="Google Shape;436;p70"/>
          <p:cNvSpPr txBox="1">
            <a:spLocks noGrp="1"/>
          </p:cNvSpPr>
          <p:nvPr>
            <p:ph type="body" idx="1"/>
          </p:nvPr>
        </p:nvSpPr>
        <p:spPr>
          <a:xfrm>
            <a:off x="628650" y="1369219"/>
            <a:ext cx="7886700" cy="3263400"/>
          </a:xfrm>
          <a:prstGeom prst="rect">
            <a:avLst/>
          </a:prstGeom>
        </p:spPr>
        <p:txBody>
          <a:bodyPr spcFirstLastPara="1" wrap="square" lIns="83975" tIns="41975" rIns="83975" bIns="41975" anchor="t" anchorCtr="0">
            <a:normAutofit/>
          </a:bodyPr>
          <a:lstStyle/>
          <a:p>
            <a:pPr marL="0" lvl="0" indent="0" algn="l" rtl="0">
              <a:lnSpc>
                <a:spcPct val="100000"/>
              </a:lnSpc>
              <a:spcBef>
                <a:spcPts val="900"/>
              </a:spcBef>
              <a:spcAft>
                <a:spcPts val="0"/>
              </a:spcAft>
              <a:buNone/>
            </a:pPr>
            <a:r>
              <a:rPr lang="en" sz="2205"/>
              <a:t>During the month of September, listening sessions will be held in rural communities to understand community needs and collect ideas and recommendations.</a:t>
            </a:r>
            <a:endParaRPr sz="2205"/>
          </a:p>
          <a:p>
            <a:pPr marL="0" lvl="0" indent="0" algn="l" rtl="0">
              <a:lnSpc>
                <a:spcPct val="100000"/>
              </a:lnSpc>
              <a:spcBef>
                <a:spcPts val="900"/>
              </a:spcBef>
              <a:spcAft>
                <a:spcPts val="0"/>
              </a:spcAft>
              <a:buNone/>
            </a:pPr>
            <a:endParaRPr sz="2205"/>
          </a:p>
          <a:p>
            <a:pPr marL="0" lvl="0" indent="0" algn="l" rtl="0">
              <a:lnSpc>
                <a:spcPct val="100000"/>
              </a:lnSpc>
              <a:spcBef>
                <a:spcPts val="900"/>
              </a:spcBef>
              <a:spcAft>
                <a:spcPts val="0"/>
              </a:spcAft>
              <a:buClr>
                <a:schemeClr val="dk1"/>
              </a:buClr>
              <a:buSzPts val="1018"/>
              <a:buFont typeface="Arial"/>
              <a:buNone/>
            </a:pPr>
            <a:r>
              <a:rPr lang="en" sz="2205"/>
              <a:t>Dates and locations will be posted on the </a:t>
            </a:r>
            <a:r>
              <a:rPr lang="en" sz="2205" u="sng">
                <a:solidFill>
                  <a:schemeClr val="hlink"/>
                </a:solidFill>
                <a:hlinkClick r:id="rId3"/>
              </a:rPr>
              <a:t>State Office of Rural Health RHTP webpage</a:t>
            </a:r>
            <a:r>
              <a:rPr lang="en" sz="2205"/>
              <a:t>. </a:t>
            </a:r>
            <a:endParaRPr sz="2205"/>
          </a:p>
        </p:txBody>
      </p:sp>
      <p:sp>
        <p:nvSpPr>
          <p:cNvPr id="437" name="Google Shape;437;p70"/>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1"/>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Who Should Provide Input?</a:t>
            </a:r>
            <a:endParaRPr/>
          </a:p>
        </p:txBody>
      </p:sp>
      <p:sp>
        <p:nvSpPr>
          <p:cNvPr id="443" name="Google Shape;443;p71"/>
          <p:cNvSpPr txBox="1">
            <a:spLocks noGrp="1"/>
          </p:cNvSpPr>
          <p:nvPr>
            <p:ph type="body" idx="1"/>
          </p:nvPr>
        </p:nvSpPr>
        <p:spPr>
          <a:xfrm>
            <a:off x="628650" y="1293025"/>
            <a:ext cx="8184900" cy="3263400"/>
          </a:xfrm>
          <a:prstGeom prst="rect">
            <a:avLst/>
          </a:prstGeom>
        </p:spPr>
        <p:txBody>
          <a:bodyPr spcFirstLastPara="1" wrap="square" lIns="83975" tIns="41975" rIns="83975" bIns="41975"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r>
              <a:rPr lang="en" sz="2200">
                <a:solidFill>
                  <a:schemeClr val="dk1"/>
                </a:solidFill>
              </a:rPr>
              <a:t>We welcome input from rural Marylanders and those who serve them. This includes, but is not limited to:</a:t>
            </a:r>
            <a:endParaRPr sz="220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rPr>
              <a:t>Rural residents</a:t>
            </a:r>
            <a:endParaRPr sz="150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rPr>
              <a:t>Community-based organizations </a:t>
            </a:r>
            <a:endParaRPr sz="150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rPr>
              <a:t>Hospitals and health systems</a:t>
            </a:r>
            <a:endParaRPr sz="150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rPr>
              <a:t>Federally qualified health centers and community clinics</a:t>
            </a:r>
            <a:endParaRPr sz="150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rPr>
              <a:t>Health care professionals and networks - from primary care to specialty care</a:t>
            </a:r>
            <a:endParaRPr sz="150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rPr>
              <a:t>Post-acute providers, including skilled nursing and assisted living facilities</a:t>
            </a:r>
            <a:endParaRPr sz="150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rPr>
              <a:t>Behavioral health professionals</a:t>
            </a:r>
            <a:endParaRPr sz="150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rPr>
              <a:t>Educational institutions and health care workforce programs </a:t>
            </a:r>
            <a:endParaRPr sz="150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rPr>
              <a:t>Local government agencies/departments</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Local elected officials</a:t>
            </a:r>
            <a:endParaRPr sz="1500">
              <a:solidFill>
                <a:schemeClr val="dk1"/>
              </a:solidFill>
            </a:endParaRPr>
          </a:p>
        </p:txBody>
      </p:sp>
      <p:sp>
        <p:nvSpPr>
          <p:cNvPr id="444" name="Google Shape;444;p71"/>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2"/>
          <p:cNvSpPr txBox="1">
            <a:spLocks noGrp="1"/>
          </p:cNvSpPr>
          <p:nvPr>
            <p:ph type="title"/>
          </p:nvPr>
        </p:nvSpPr>
        <p:spPr>
          <a:xfrm>
            <a:off x="194075" y="1507800"/>
            <a:ext cx="8520600" cy="2127900"/>
          </a:xfrm>
          <a:prstGeom prst="rect">
            <a:avLst/>
          </a:prstGeom>
        </p:spPr>
        <p:txBody>
          <a:bodyPr spcFirstLastPara="1" wrap="square" lIns="93500" tIns="93500" rIns="93500" bIns="93500" anchor="ctr" anchorCtr="0">
            <a:normAutofit/>
          </a:bodyPr>
          <a:lstStyle/>
          <a:p>
            <a:pPr marL="457200" lvl="0" indent="0" algn="ctr" rtl="0">
              <a:lnSpc>
                <a:spcPct val="100000"/>
              </a:lnSpc>
              <a:spcBef>
                <a:spcPts val="900"/>
              </a:spcBef>
              <a:spcAft>
                <a:spcPts val="0"/>
              </a:spcAft>
              <a:buNone/>
            </a:pPr>
            <a:r>
              <a:rPr lang="en" sz="3800">
                <a:solidFill>
                  <a:srgbClr val="262626"/>
                </a:solidFill>
              </a:rPr>
              <a:t>Program Timeline</a:t>
            </a:r>
            <a:endParaRPr sz="3800">
              <a:solidFill>
                <a:srgbClr val="262626"/>
              </a:solidFill>
            </a:endParaRPr>
          </a:p>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3"/>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RHTP Timeline</a:t>
            </a:r>
            <a:endParaRPr/>
          </a:p>
        </p:txBody>
      </p:sp>
      <p:pic>
        <p:nvPicPr>
          <p:cNvPr id="455" name="Google Shape;455;p73"/>
          <p:cNvPicPr preferRelativeResize="0"/>
          <p:nvPr/>
        </p:nvPicPr>
        <p:blipFill rotWithShape="1">
          <a:blip r:embed="rId3">
            <a:alphaModFix/>
          </a:blip>
          <a:srcRect l="7501" t="24128" r="6172" b="4294"/>
          <a:stretch/>
        </p:blipFill>
        <p:spPr>
          <a:xfrm>
            <a:off x="756975" y="1180502"/>
            <a:ext cx="7886702" cy="367854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4"/>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Questions?</a:t>
            </a:r>
            <a:endParaRPr/>
          </a:p>
        </p:txBody>
      </p:sp>
      <p:sp>
        <p:nvSpPr>
          <p:cNvPr id="461" name="Google Shape;461;p74"/>
          <p:cNvSpPr txBox="1">
            <a:spLocks noGrp="1"/>
          </p:cNvSpPr>
          <p:nvPr>
            <p:ph type="body" idx="1"/>
          </p:nvPr>
        </p:nvSpPr>
        <p:spPr>
          <a:xfrm>
            <a:off x="628650" y="1293019"/>
            <a:ext cx="7886700" cy="3263400"/>
          </a:xfrm>
          <a:prstGeom prst="rect">
            <a:avLst/>
          </a:prstGeom>
        </p:spPr>
        <p:txBody>
          <a:bodyPr spcFirstLastPara="1" wrap="square" lIns="83975" tIns="41975" rIns="83975" bIns="41975" anchor="t" anchorCtr="0">
            <a:normAutofit/>
          </a:bodyPr>
          <a:lstStyle/>
          <a:p>
            <a:pPr marL="0" lvl="0" indent="0" algn="l" rtl="0">
              <a:lnSpc>
                <a:spcPct val="115000"/>
              </a:lnSpc>
              <a:spcBef>
                <a:spcPts val="0"/>
              </a:spcBef>
              <a:spcAft>
                <a:spcPts val="0"/>
              </a:spcAft>
              <a:buNone/>
            </a:pPr>
            <a:r>
              <a:rPr lang="en" sz="2900" b="1">
                <a:solidFill>
                  <a:schemeClr val="dk1"/>
                </a:solidFill>
              </a:rPr>
              <a:t>Reach out to MDH at: </a:t>
            </a:r>
            <a:r>
              <a:rPr lang="en" sz="2900">
                <a:solidFill>
                  <a:schemeClr val="dk1"/>
                </a:solidFill>
              </a:rPr>
              <a:t>mdh.transformruralhealth@maryland.gov </a:t>
            </a:r>
            <a:endParaRPr sz="2900">
              <a:solidFill>
                <a:schemeClr val="dk1"/>
              </a:solidFill>
            </a:endParaRPr>
          </a:p>
          <a:p>
            <a:pPr marL="0" lvl="0" indent="0" algn="l" rtl="0">
              <a:lnSpc>
                <a:spcPct val="100000"/>
              </a:lnSpc>
              <a:spcBef>
                <a:spcPts val="900"/>
              </a:spcBef>
              <a:spcAft>
                <a:spcPts val="0"/>
              </a:spcAft>
              <a:buNone/>
            </a:pPr>
            <a:endParaRPr sz="2900">
              <a:solidFill>
                <a:schemeClr val="dk1"/>
              </a:solidFill>
            </a:endParaRPr>
          </a:p>
          <a:p>
            <a:pPr marL="0" lvl="0" indent="0" algn="l" rtl="0">
              <a:lnSpc>
                <a:spcPct val="100000"/>
              </a:lnSpc>
              <a:spcBef>
                <a:spcPts val="900"/>
              </a:spcBef>
              <a:spcAft>
                <a:spcPts val="0"/>
              </a:spcAft>
              <a:buNone/>
            </a:pPr>
            <a:endParaRPr sz="2900">
              <a:solidFill>
                <a:schemeClr val="dk1"/>
              </a:solidFill>
            </a:endParaRPr>
          </a:p>
        </p:txBody>
      </p:sp>
      <p:sp>
        <p:nvSpPr>
          <p:cNvPr id="462" name="Google Shape;462;p74"/>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5"/>
          <p:cNvSpPr txBox="1">
            <a:spLocks noGrp="1"/>
          </p:cNvSpPr>
          <p:nvPr>
            <p:ph type="ctrTitle"/>
          </p:nvPr>
        </p:nvSpPr>
        <p:spPr>
          <a:xfrm>
            <a:off x="-171000" y="1945350"/>
            <a:ext cx="9081600" cy="1145100"/>
          </a:xfrm>
          <a:prstGeom prst="rect">
            <a:avLst/>
          </a:prstGeom>
          <a:noFill/>
          <a:ln>
            <a:noFill/>
          </a:ln>
        </p:spPr>
        <p:txBody>
          <a:bodyPr spcFirstLastPara="1" wrap="square" lIns="83975" tIns="41975" rIns="83975" bIns="41975" anchor="b" anchorCtr="0">
            <a:noAutofit/>
          </a:bodyPr>
          <a:lstStyle/>
          <a:p>
            <a:pPr marL="0" lvl="0" indent="0" algn="ctr" rtl="0">
              <a:lnSpc>
                <a:spcPct val="100000"/>
              </a:lnSpc>
              <a:spcBef>
                <a:spcPts val="363"/>
              </a:spcBef>
              <a:spcAft>
                <a:spcPts val="0"/>
              </a:spcAft>
              <a:buClr>
                <a:schemeClr val="dk1"/>
              </a:buClr>
              <a:buSzPts val="1100"/>
              <a:buFont typeface="Arial"/>
              <a:buNone/>
            </a:pPr>
            <a:r>
              <a:rPr lang="en" sz="4000" b="1"/>
              <a:t>Q&amp;A</a:t>
            </a:r>
            <a:endParaRPr sz="4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2"/>
          <p:cNvSpPr txBox="1">
            <a:spLocks noGrp="1"/>
          </p:cNvSpPr>
          <p:nvPr>
            <p:ph type="title"/>
          </p:nvPr>
        </p:nvSpPr>
        <p:spPr>
          <a:xfrm>
            <a:off x="311700" y="2150850"/>
            <a:ext cx="8520600" cy="841800"/>
          </a:xfrm>
          <a:prstGeom prst="rect">
            <a:avLst/>
          </a:prstGeom>
        </p:spPr>
        <p:txBody>
          <a:bodyPr spcFirstLastPara="1" wrap="square" lIns="93500" tIns="93500" rIns="93500" bIns="93500" anchor="ctr" anchorCtr="0">
            <a:normAutofit/>
          </a:bodyPr>
          <a:lstStyle/>
          <a:p>
            <a:pPr marL="0" lvl="0" indent="0" algn="ctr" rtl="0">
              <a:spcBef>
                <a:spcPts val="0"/>
              </a:spcBef>
              <a:spcAft>
                <a:spcPts val="0"/>
              </a:spcAft>
              <a:buNone/>
            </a:pPr>
            <a:r>
              <a:rPr lang="en"/>
              <a:t>RHTP Background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3"/>
          <p:cNvSpPr txBox="1">
            <a:spLocks noGrp="1"/>
          </p:cNvSpPr>
          <p:nvPr>
            <p:ph type="title"/>
          </p:nvPr>
        </p:nvSpPr>
        <p:spPr>
          <a:xfrm>
            <a:off x="628650" y="74946"/>
            <a:ext cx="7886700" cy="994200"/>
          </a:xfrm>
          <a:prstGeom prst="rect">
            <a:avLst/>
          </a:prstGeom>
        </p:spPr>
        <p:txBody>
          <a:bodyPr spcFirstLastPara="1" wrap="square" lIns="83975" tIns="41975" rIns="83975" bIns="41975" anchor="ctr" anchorCtr="0">
            <a:normAutofit fontScale="90000"/>
          </a:bodyPr>
          <a:lstStyle/>
          <a:p>
            <a:pPr marL="0" lvl="0" indent="0" algn="l" rtl="0">
              <a:spcBef>
                <a:spcPts val="0"/>
              </a:spcBef>
              <a:spcAft>
                <a:spcPts val="0"/>
              </a:spcAft>
              <a:buNone/>
            </a:pPr>
            <a:r>
              <a:rPr lang="en"/>
              <a:t>Creation of the Rural Health Transformation Program (RHTP)</a:t>
            </a:r>
            <a:endParaRPr/>
          </a:p>
        </p:txBody>
      </p:sp>
      <p:sp>
        <p:nvSpPr>
          <p:cNvPr id="299" name="Google Shape;299;p53"/>
          <p:cNvSpPr txBox="1">
            <a:spLocks noGrp="1"/>
          </p:cNvSpPr>
          <p:nvPr>
            <p:ph type="body" idx="1"/>
          </p:nvPr>
        </p:nvSpPr>
        <p:spPr>
          <a:xfrm>
            <a:off x="577700" y="1111225"/>
            <a:ext cx="8235600" cy="3564600"/>
          </a:xfrm>
          <a:prstGeom prst="rect">
            <a:avLst/>
          </a:prstGeom>
        </p:spPr>
        <p:txBody>
          <a:bodyPr spcFirstLastPara="1" wrap="square" lIns="83975" tIns="41975" rIns="83975" bIns="41975" anchor="t" anchorCtr="0">
            <a:normAutofit/>
          </a:bodyPr>
          <a:lstStyle/>
          <a:p>
            <a:pPr marL="457200" lvl="0" indent="-393700" algn="l" rtl="0">
              <a:lnSpc>
                <a:spcPct val="100000"/>
              </a:lnSpc>
              <a:spcBef>
                <a:spcPts val="900"/>
              </a:spcBef>
              <a:spcAft>
                <a:spcPts val="0"/>
              </a:spcAft>
              <a:buSzPts val="2600"/>
              <a:buChar char="•"/>
            </a:pPr>
            <a:r>
              <a:rPr lang="en"/>
              <a:t>H.R. 1 (The One Big Beautiful Bill Act, “OBBBA”) was signed into law in July 2025.</a:t>
            </a:r>
            <a:endParaRPr/>
          </a:p>
          <a:p>
            <a:pPr marL="457200" lvl="0" indent="-393700" algn="l" rtl="0">
              <a:lnSpc>
                <a:spcPct val="100000"/>
              </a:lnSpc>
              <a:spcBef>
                <a:spcPts val="0"/>
              </a:spcBef>
              <a:spcAft>
                <a:spcPts val="0"/>
              </a:spcAft>
              <a:buSzPts val="2600"/>
              <a:buChar char="•"/>
            </a:pPr>
            <a:r>
              <a:rPr lang="en"/>
              <a:t>OBBA created the Rural Health Transformation Program (RHTP).</a:t>
            </a:r>
            <a:endParaRPr/>
          </a:p>
          <a:p>
            <a:pPr marL="457200" lvl="0" indent="-393700" algn="l" rtl="0">
              <a:lnSpc>
                <a:spcPct val="100000"/>
              </a:lnSpc>
              <a:spcBef>
                <a:spcPts val="0"/>
              </a:spcBef>
              <a:spcAft>
                <a:spcPts val="0"/>
              </a:spcAft>
              <a:buSzPts val="2600"/>
              <a:buChar char="•"/>
            </a:pPr>
            <a:r>
              <a:rPr lang="en"/>
              <a:t>Centers for Medicare &amp; Medicaid Services (CMS) will administer the program.</a:t>
            </a:r>
            <a:endParaRPr/>
          </a:p>
        </p:txBody>
      </p:sp>
      <p:sp>
        <p:nvSpPr>
          <p:cNvPr id="300" name="Google Shape;300;p53"/>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4"/>
          <p:cNvSpPr txBox="1">
            <a:spLocks noGrp="1"/>
          </p:cNvSpPr>
          <p:nvPr>
            <p:ph type="title"/>
          </p:nvPr>
        </p:nvSpPr>
        <p:spPr>
          <a:xfrm>
            <a:off x="628650" y="69319"/>
            <a:ext cx="7886700" cy="994200"/>
          </a:xfrm>
          <a:prstGeom prst="rect">
            <a:avLst/>
          </a:prstGeom>
        </p:spPr>
        <p:txBody>
          <a:bodyPr spcFirstLastPara="1" wrap="square" lIns="83975" tIns="41975" rIns="83975" bIns="41975" anchor="ctr" anchorCtr="0">
            <a:normAutofit fontScale="90000"/>
          </a:bodyPr>
          <a:lstStyle/>
          <a:p>
            <a:pPr marL="0" lvl="0" indent="0" algn="l" rtl="0">
              <a:spcBef>
                <a:spcPts val="0"/>
              </a:spcBef>
              <a:spcAft>
                <a:spcPts val="0"/>
              </a:spcAft>
              <a:buNone/>
            </a:pPr>
            <a:r>
              <a:rPr lang="en"/>
              <a:t>Funding of the Rural Health Transformation Program (RHTP)</a:t>
            </a:r>
            <a:endParaRPr/>
          </a:p>
        </p:txBody>
      </p:sp>
      <p:sp>
        <p:nvSpPr>
          <p:cNvPr id="306" name="Google Shape;306;p54"/>
          <p:cNvSpPr txBox="1">
            <a:spLocks noGrp="1"/>
          </p:cNvSpPr>
          <p:nvPr>
            <p:ph type="body" idx="1"/>
          </p:nvPr>
        </p:nvSpPr>
        <p:spPr>
          <a:xfrm>
            <a:off x="3990750" y="1337150"/>
            <a:ext cx="4662300" cy="3263400"/>
          </a:xfrm>
          <a:prstGeom prst="rect">
            <a:avLst/>
          </a:prstGeom>
        </p:spPr>
        <p:txBody>
          <a:bodyPr spcFirstLastPara="1" wrap="square" lIns="83975" tIns="41975" rIns="83975" bIns="41975" anchor="t" anchorCtr="0">
            <a:normAutofit/>
          </a:bodyPr>
          <a:lstStyle/>
          <a:p>
            <a:pPr marL="457200" lvl="0" indent="-381000" algn="l" rtl="0">
              <a:spcBef>
                <a:spcPts val="900"/>
              </a:spcBef>
              <a:spcAft>
                <a:spcPts val="0"/>
              </a:spcAft>
              <a:buSzPts val="2400"/>
              <a:buFont typeface="Calibri"/>
              <a:buChar char="•"/>
            </a:pPr>
            <a:r>
              <a:rPr lang="en" sz="2400"/>
              <a:t>$50 billion to 50 states over 5 years</a:t>
            </a:r>
            <a:endParaRPr sz="2400"/>
          </a:p>
          <a:p>
            <a:pPr marL="457200" lvl="0" indent="-381000" algn="l" rtl="0">
              <a:lnSpc>
                <a:spcPct val="115000"/>
              </a:lnSpc>
              <a:spcBef>
                <a:spcPts val="0"/>
              </a:spcBef>
              <a:spcAft>
                <a:spcPts val="0"/>
              </a:spcAft>
              <a:buSzPts val="2400"/>
              <a:buFont typeface="Calibri"/>
              <a:buChar char="•"/>
            </a:pPr>
            <a:r>
              <a:rPr lang="en" sz="2400">
                <a:solidFill>
                  <a:schemeClr val="dk1"/>
                </a:solidFill>
              </a:rPr>
              <a:t>If the state’s application is successful, Maryland could expect to receive at least $100 million annually</a:t>
            </a:r>
            <a:endParaRPr sz="2400"/>
          </a:p>
          <a:p>
            <a:pPr marL="457200" lvl="0" indent="-381000" algn="l" rtl="0">
              <a:spcBef>
                <a:spcPts val="0"/>
              </a:spcBef>
              <a:spcAft>
                <a:spcPts val="0"/>
              </a:spcAft>
              <a:buSzPts val="2400"/>
              <a:buFont typeface="Calibri"/>
              <a:buChar char="•"/>
            </a:pPr>
            <a:r>
              <a:rPr lang="en" sz="2400"/>
              <a:t>Funds will be distributed from 2026-2030</a:t>
            </a:r>
            <a:endParaRPr sz="2400"/>
          </a:p>
        </p:txBody>
      </p:sp>
      <p:grpSp>
        <p:nvGrpSpPr>
          <p:cNvPr id="307" name="Google Shape;307;p54"/>
          <p:cNvGrpSpPr/>
          <p:nvPr/>
        </p:nvGrpSpPr>
        <p:grpSpPr>
          <a:xfrm>
            <a:off x="248100" y="1130173"/>
            <a:ext cx="3870968" cy="3938443"/>
            <a:chOff x="248100" y="1130175"/>
            <a:chExt cx="3614349" cy="3677351"/>
          </a:xfrm>
        </p:grpSpPr>
        <p:pic>
          <p:nvPicPr>
            <p:cNvPr id="308" name="Google Shape;308;p54" title="Points scored"/>
            <p:cNvPicPr preferRelativeResize="0"/>
            <p:nvPr/>
          </p:nvPicPr>
          <p:blipFill rotWithShape="1">
            <a:blip r:embed="rId3">
              <a:alphaModFix/>
            </a:blip>
            <a:srcRect l="20495" r="18975"/>
            <a:stretch/>
          </p:blipFill>
          <p:spPr>
            <a:xfrm>
              <a:off x="248100" y="1130175"/>
              <a:ext cx="3614349" cy="3677351"/>
            </a:xfrm>
            <a:prstGeom prst="rect">
              <a:avLst/>
            </a:prstGeom>
            <a:noFill/>
            <a:ln>
              <a:noFill/>
            </a:ln>
          </p:spPr>
        </p:pic>
        <p:sp>
          <p:nvSpPr>
            <p:cNvPr id="309" name="Google Shape;309;p54"/>
            <p:cNvSpPr txBox="1"/>
            <p:nvPr/>
          </p:nvSpPr>
          <p:spPr>
            <a:xfrm>
              <a:off x="2044575" y="1958450"/>
              <a:ext cx="1261800" cy="641700"/>
            </a:xfrm>
            <a:prstGeom prst="rect">
              <a:avLst/>
            </a:prstGeom>
            <a:noFill/>
            <a:ln>
              <a:noFill/>
            </a:ln>
          </p:spPr>
          <p:txBody>
            <a:bodyPr spcFirstLastPara="1" wrap="square" lIns="97925" tIns="97925" rIns="97925" bIns="97925" anchor="t" anchorCtr="0">
              <a:noAutofit/>
            </a:bodyPr>
            <a:lstStyle/>
            <a:p>
              <a:pPr marL="0" lvl="0" indent="0" algn="ctr" rtl="0">
                <a:spcBef>
                  <a:spcPts val="0"/>
                </a:spcBef>
                <a:spcAft>
                  <a:spcPts val="0"/>
                </a:spcAft>
                <a:buNone/>
              </a:pPr>
              <a:r>
                <a:rPr lang="en" sz="1713" b="1">
                  <a:solidFill>
                    <a:srgbClr val="262626"/>
                  </a:solidFill>
                  <a:latin typeface="Calibri"/>
                  <a:ea typeface="Calibri"/>
                  <a:cs typeface="Calibri"/>
                  <a:sym typeface="Calibri"/>
                </a:rPr>
                <a:t>$25B:</a:t>
              </a:r>
              <a:endParaRPr sz="1713" b="1">
                <a:solidFill>
                  <a:srgbClr val="262626"/>
                </a:solidFill>
                <a:latin typeface="Calibri"/>
                <a:ea typeface="Calibri"/>
                <a:cs typeface="Calibri"/>
                <a:sym typeface="Calibri"/>
              </a:endParaRPr>
            </a:p>
            <a:p>
              <a:pPr marL="0" lvl="0" indent="0" algn="ctr" rtl="0">
                <a:spcBef>
                  <a:spcPts val="0"/>
                </a:spcBef>
                <a:spcAft>
                  <a:spcPts val="0"/>
                </a:spcAft>
                <a:buNone/>
              </a:pPr>
              <a:r>
                <a:rPr lang="en" sz="1713">
                  <a:solidFill>
                    <a:srgbClr val="262626"/>
                  </a:solidFill>
                  <a:latin typeface="Calibri"/>
                  <a:ea typeface="Calibri"/>
                  <a:cs typeface="Calibri"/>
                  <a:sym typeface="Calibri"/>
                </a:rPr>
                <a:t>Distributed equally among all states with approved applications</a:t>
              </a:r>
              <a:endParaRPr sz="1713">
                <a:solidFill>
                  <a:srgbClr val="262626"/>
                </a:solidFill>
                <a:latin typeface="Calibri"/>
                <a:ea typeface="Calibri"/>
                <a:cs typeface="Calibri"/>
                <a:sym typeface="Calibri"/>
              </a:endParaRPr>
            </a:p>
          </p:txBody>
        </p:sp>
        <p:sp>
          <p:nvSpPr>
            <p:cNvPr id="310" name="Google Shape;310;p54"/>
            <p:cNvSpPr txBox="1"/>
            <p:nvPr/>
          </p:nvSpPr>
          <p:spPr>
            <a:xfrm>
              <a:off x="628650" y="1958450"/>
              <a:ext cx="1261800" cy="641700"/>
            </a:xfrm>
            <a:prstGeom prst="rect">
              <a:avLst/>
            </a:prstGeom>
            <a:noFill/>
            <a:ln>
              <a:noFill/>
            </a:ln>
          </p:spPr>
          <p:txBody>
            <a:bodyPr spcFirstLastPara="1" wrap="square" lIns="97925" tIns="97925" rIns="97925" bIns="97925" anchor="t" anchorCtr="0">
              <a:noAutofit/>
            </a:bodyPr>
            <a:lstStyle/>
            <a:p>
              <a:pPr marL="0" lvl="0" indent="0" algn="ctr" rtl="0">
                <a:spcBef>
                  <a:spcPts val="0"/>
                </a:spcBef>
                <a:spcAft>
                  <a:spcPts val="0"/>
                </a:spcAft>
                <a:buNone/>
              </a:pPr>
              <a:r>
                <a:rPr lang="en" sz="1713" b="1">
                  <a:solidFill>
                    <a:schemeClr val="lt1"/>
                  </a:solidFill>
                  <a:latin typeface="Calibri"/>
                  <a:ea typeface="Calibri"/>
                  <a:cs typeface="Calibri"/>
                  <a:sym typeface="Calibri"/>
                </a:rPr>
                <a:t>$25B:</a:t>
              </a:r>
              <a:endParaRPr sz="1713" b="1">
                <a:solidFill>
                  <a:schemeClr val="lt1"/>
                </a:solidFill>
                <a:latin typeface="Calibri"/>
                <a:ea typeface="Calibri"/>
                <a:cs typeface="Calibri"/>
                <a:sym typeface="Calibri"/>
              </a:endParaRPr>
            </a:p>
            <a:p>
              <a:pPr marL="0" lvl="0" indent="0" algn="ctr" rtl="0">
                <a:spcBef>
                  <a:spcPts val="0"/>
                </a:spcBef>
                <a:spcAft>
                  <a:spcPts val="0"/>
                </a:spcAft>
                <a:buNone/>
              </a:pPr>
              <a:r>
                <a:rPr lang="en" sz="1713">
                  <a:solidFill>
                    <a:schemeClr val="lt1"/>
                  </a:solidFill>
                  <a:latin typeface="Calibri"/>
                  <a:ea typeface="Calibri"/>
                  <a:cs typeface="Calibri"/>
                  <a:sym typeface="Calibri"/>
                </a:rPr>
                <a:t>Distributed based on rurality, quality of application, and state policy</a:t>
              </a:r>
              <a:endParaRPr sz="1713">
                <a:solidFill>
                  <a:schemeClr val="lt1"/>
                </a:solidFill>
                <a:latin typeface="Calibri"/>
                <a:ea typeface="Calibri"/>
                <a:cs typeface="Calibri"/>
                <a:sym typeface="Calibri"/>
              </a:endParaRPr>
            </a:p>
          </p:txBody>
        </p:sp>
      </p:grpSp>
      <p:sp>
        <p:nvSpPr>
          <p:cNvPr id="311" name="Google Shape;311;p54"/>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5"/>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Sustainability of Efforts</a:t>
            </a:r>
            <a:endParaRPr/>
          </a:p>
        </p:txBody>
      </p:sp>
      <p:sp>
        <p:nvSpPr>
          <p:cNvPr id="317" name="Google Shape;317;p55"/>
          <p:cNvSpPr txBox="1">
            <a:spLocks noGrp="1"/>
          </p:cNvSpPr>
          <p:nvPr>
            <p:ph type="body" idx="1"/>
          </p:nvPr>
        </p:nvSpPr>
        <p:spPr>
          <a:xfrm>
            <a:off x="628650" y="1268050"/>
            <a:ext cx="7886700" cy="3364500"/>
          </a:xfrm>
          <a:prstGeom prst="rect">
            <a:avLst/>
          </a:prstGeom>
        </p:spPr>
        <p:txBody>
          <a:bodyPr spcFirstLastPara="1" wrap="square" lIns="83975" tIns="41975" rIns="83975" bIns="41975" anchor="t" anchorCtr="0">
            <a:normAutofit/>
          </a:bodyPr>
          <a:lstStyle/>
          <a:p>
            <a:pPr marL="457200" lvl="0" indent="-400050" algn="l" rtl="0">
              <a:lnSpc>
                <a:spcPct val="115000"/>
              </a:lnSpc>
              <a:spcBef>
                <a:spcPts val="0"/>
              </a:spcBef>
              <a:spcAft>
                <a:spcPts val="0"/>
              </a:spcAft>
              <a:buClr>
                <a:schemeClr val="dk1"/>
              </a:buClr>
              <a:buSzPts val="2700"/>
              <a:buFont typeface="Calibri"/>
              <a:buChar char="•"/>
            </a:pPr>
            <a:r>
              <a:rPr lang="en" sz="2700">
                <a:solidFill>
                  <a:schemeClr val="dk1"/>
                </a:solidFill>
              </a:rPr>
              <a:t>H.R. 1 provides RHTP funds for 5 years. </a:t>
            </a:r>
            <a:endParaRPr sz="2700">
              <a:solidFill>
                <a:schemeClr val="dk1"/>
              </a:solidFill>
            </a:endParaRPr>
          </a:p>
          <a:p>
            <a:pPr marL="457200" lvl="0" indent="-400050" algn="l" rtl="0">
              <a:lnSpc>
                <a:spcPct val="115000"/>
              </a:lnSpc>
              <a:spcBef>
                <a:spcPts val="0"/>
              </a:spcBef>
              <a:spcAft>
                <a:spcPts val="0"/>
              </a:spcAft>
              <a:buClr>
                <a:schemeClr val="dk1"/>
              </a:buClr>
              <a:buSzPts val="2700"/>
              <a:buFont typeface="Calibri"/>
              <a:buChar char="•"/>
            </a:pPr>
            <a:r>
              <a:rPr lang="en" sz="2700">
                <a:solidFill>
                  <a:schemeClr val="dk1"/>
                </a:solidFill>
              </a:rPr>
              <a:t>It will be important to think about the sustainability of ideas and proposals and what will require ongoing funding, as compared to efforts that require only initial support.</a:t>
            </a:r>
            <a:endParaRPr sz="4200"/>
          </a:p>
        </p:txBody>
      </p:sp>
      <p:sp>
        <p:nvSpPr>
          <p:cNvPr id="318" name="Google Shape;318;p55"/>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6"/>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RHTP Strategic Goals</a:t>
            </a:r>
            <a:endParaRPr/>
          </a:p>
        </p:txBody>
      </p:sp>
      <p:sp>
        <p:nvSpPr>
          <p:cNvPr id="324" name="Google Shape;324;p56"/>
          <p:cNvSpPr txBox="1">
            <a:spLocks noGrp="1"/>
          </p:cNvSpPr>
          <p:nvPr>
            <p:ph type="body" idx="1"/>
          </p:nvPr>
        </p:nvSpPr>
        <p:spPr>
          <a:xfrm>
            <a:off x="628650" y="1293019"/>
            <a:ext cx="7886700" cy="3263400"/>
          </a:xfrm>
          <a:prstGeom prst="rect">
            <a:avLst/>
          </a:prstGeom>
        </p:spPr>
        <p:txBody>
          <a:bodyPr spcFirstLastPara="1" wrap="square" lIns="83975" tIns="41975" rIns="83975" bIns="41975" anchor="t" anchorCtr="0">
            <a:normAutofit/>
          </a:bodyPr>
          <a:lstStyle/>
          <a:p>
            <a:pPr marL="0" lvl="0" indent="0" algn="l" rtl="0">
              <a:spcBef>
                <a:spcPts val="900"/>
              </a:spcBef>
              <a:spcAft>
                <a:spcPts val="0"/>
              </a:spcAft>
              <a:buNone/>
            </a:pPr>
            <a:r>
              <a:rPr lang="en"/>
              <a:t>CMS has outlined the following strategic goals for the use of the Rural Health Transformation Program (RHTP):</a:t>
            </a:r>
            <a:endParaRPr/>
          </a:p>
          <a:p>
            <a:pPr marL="457200" lvl="0" indent="-374650" algn="l" rtl="0">
              <a:spcBef>
                <a:spcPts val="900"/>
              </a:spcBef>
              <a:spcAft>
                <a:spcPts val="0"/>
              </a:spcAft>
              <a:buSzPts val="2300"/>
              <a:buChar char="•"/>
            </a:pPr>
            <a:r>
              <a:rPr lang="en" sz="2300"/>
              <a:t>Make Rural America Healthy Again</a:t>
            </a:r>
            <a:endParaRPr sz="2300"/>
          </a:p>
          <a:p>
            <a:pPr marL="914400" lvl="1" indent="-349250" algn="l" rtl="0">
              <a:spcBef>
                <a:spcPts val="0"/>
              </a:spcBef>
              <a:spcAft>
                <a:spcPts val="0"/>
              </a:spcAft>
              <a:buSzPts val="1900"/>
              <a:buChar char="•"/>
            </a:pPr>
            <a:r>
              <a:rPr lang="en" sz="1900"/>
              <a:t>Prevention and management of chronic disease</a:t>
            </a:r>
            <a:endParaRPr sz="1900"/>
          </a:p>
          <a:p>
            <a:pPr marL="914400" lvl="1" indent="-349250" algn="l" rtl="0">
              <a:spcBef>
                <a:spcPts val="0"/>
              </a:spcBef>
              <a:spcAft>
                <a:spcPts val="0"/>
              </a:spcAft>
              <a:buSzPts val="1900"/>
              <a:buChar char="•"/>
            </a:pPr>
            <a:r>
              <a:rPr lang="en" sz="1900"/>
              <a:t>Behavioral Health</a:t>
            </a:r>
            <a:endParaRPr sz="1900"/>
          </a:p>
          <a:p>
            <a:pPr marL="457200" lvl="0" indent="-374650" algn="l" rtl="0">
              <a:spcBef>
                <a:spcPts val="0"/>
              </a:spcBef>
              <a:spcAft>
                <a:spcPts val="0"/>
              </a:spcAft>
              <a:buSzPts val="2300"/>
              <a:buChar char="•"/>
            </a:pPr>
            <a:r>
              <a:rPr lang="en" sz="2300"/>
              <a:t>Sustainable Access</a:t>
            </a:r>
            <a:endParaRPr sz="2300"/>
          </a:p>
          <a:p>
            <a:pPr marL="457200" lvl="0" indent="-374650" algn="l" rtl="0">
              <a:spcBef>
                <a:spcPts val="0"/>
              </a:spcBef>
              <a:spcAft>
                <a:spcPts val="0"/>
              </a:spcAft>
              <a:buSzPts val="2300"/>
              <a:buChar char="•"/>
            </a:pPr>
            <a:r>
              <a:rPr lang="en" sz="2300"/>
              <a:t>Workforce Development</a:t>
            </a:r>
            <a:endParaRPr sz="2300"/>
          </a:p>
          <a:p>
            <a:pPr marL="457200" lvl="0" indent="-374650" algn="l" rtl="0">
              <a:spcBef>
                <a:spcPts val="0"/>
              </a:spcBef>
              <a:spcAft>
                <a:spcPts val="0"/>
              </a:spcAft>
              <a:buSzPts val="2300"/>
              <a:buChar char="•"/>
            </a:pPr>
            <a:r>
              <a:rPr lang="en" sz="2300"/>
              <a:t>Innovative Care</a:t>
            </a:r>
            <a:endParaRPr sz="2300"/>
          </a:p>
          <a:p>
            <a:pPr marL="457200" lvl="0" indent="-374650" algn="l" rtl="0">
              <a:spcBef>
                <a:spcPts val="0"/>
              </a:spcBef>
              <a:spcAft>
                <a:spcPts val="0"/>
              </a:spcAft>
              <a:buSzPts val="2300"/>
              <a:buChar char="•"/>
            </a:pPr>
            <a:r>
              <a:rPr lang="en" sz="2300"/>
              <a:t>Tech Innovation</a:t>
            </a:r>
            <a:endParaRPr sz="2300"/>
          </a:p>
        </p:txBody>
      </p:sp>
      <p:sp>
        <p:nvSpPr>
          <p:cNvPr id="325" name="Google Shape;325;p56"/>
          <p:cNvSpPr txBox="1"/>
          <p:nvPr/>
        </p:nvSpPr>
        <p:spPr>
          <a:xfrm>
            <a:off x="887664" y="4581400"/>
            <a:ext cx="5374500" cy="2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262626"/>
                </a:solidFill>
                <a:latin typeface="Calibri"/>
                <a:ea typeface="Calibri"/>
                <a:cs typeface="Calibri"/>
                <a:sym typeface="Calibri"/>
              </a:rPr>
              <a:t>More information can be found on the </a:t>
            </a:r>
            <a:r>
              <a:rPr lang="en" sz="1500" u="sng">
                <a:solidFill>
                  <a:schemeClr val="hlink"/>
                </a:solidFill>
                <a:latin typeface="Calibri"/>
                <a:ea typeface="Calibri"/>
                <a:cs typeface="Calibri"/>
                <a:sym typeface="Calibri"/>
                <a:hlinkClick r:id="rId3"/>
              </a:rPr>
              <a:t>CMS RHTP webpage</a:t>
            </a:r>
            <a:r>
              <a:rPr lang="en" sz="1500">
                <a:solidFill>
                  <a:srgbClr val="262626"/>
                </a:solidFill>
                <a:latin typeface="Calibri"/>
                <a:ea typeface="Calibri"/>
                <a:cs typeface="Calibri"/>
                <a:sym typeface="Calibri"/>
              </a:rPr>
              <a:t>.</a:t>
            </a:r>
            <a:endParaRPr sz="1500">
              <a:solidFill>
                <a:srgbClr val="262626"/>
              </a:solidFill>
              <a:latin typeface="Calibri"/>
              <a:ea typeface="Calibri"/>
              <a:cs typeface="Calibri"/>
              <a:sym typeface="Calibri"/>
            </a:endParaRPr>
          </a:p>
        </p:txBody>
      </p:sp>
      <p:sp>
        <p:nvSpPr>
          <p:cNvPr id="326" name="Google Shape;326;p56"/>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7"/>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RHTP: Uses of Funds</a:t>
            </a:r>
            <a:endParaRPr/>
          </a:p>
        </p:txBody>
      </p:sp>
      <p:sp>
        <p:nvSpPr>
          <p:cNvPr id="332" name="Google Shape;332;p57"/>
          <p:cNvSpPr txBox="1">
            <a:spLocks noGrp="1"/>
          </p:cNvSpPr>
          <p:nvPr>
            <p:ph type="body" idx="1"/>
          </p:nvPr>
        </p:nvSpPr>
        <p:spPr>
          <a:xfrm>
            <a:off x="379375" y="1089246"/>
            <a:ext cx="8764500" cy="3609300"/>
          </a:xfrm>
          <a:prstGeom prst="rect">
            <a:avLst/>
          </a:prstGeom>
        </p:spPr>
        <p:txBody>
          <a:bodyPr spcFirstLastPara="1" wrap="square" lIns="83975" tIns="41975" rIns="83975" bIns="41975" anchor="t" anchorCtr="0">
            <a:noAutofit/>
          </a:bodyPr>
          <a:lstStyle/>
          <a:p>
            <a:pPr marL="0" lvl="0" indent="0" algn="l" rtl="0">
              <a:lnSpc>
                <a:spcPct val="100000"/>
              </a:lnSpc>
              <a:spcBef>
                <a:spcPts val="0"/>
              </a:spcBef>
              <a:spcAft>
                <a:spcPts val="0"/>
              </a:spcAft>
              <a:buNone/>
            </a:pPr>
            <a:r>
              <a:rPr lang="en" sz="1800">
                <a:highlight>
                  <a:srgbClr val="FFFFFF"/>
                </a:highlight>
              </a:rPr>
              <a:t>“States must use RHT Program funds for three or more of the approved uses of funds:</a:t>
            </a:r>
            <a:endParaRPr sz="1800">
              <a:highlight>
                <a:srgbClr val="FFFFFF"/>
              </a:highlight>
            </a:endParaRPr>
          </a:p>
          <a:p>
            <a:pPr marL="457200" lvl="0" indent="-342900" algn="l" rtl="0">
              <a:lnSpc>
                <a:spcPct val="100000"/>
              </a:lnSpc>
              <a:spcBef>
                <a:spcPts val="0"/>
              </a:spcBef>
              <a:spcAft>
                <a:spcPts val="0"/>
              </a:spcAft>
              <a:buSzPts val="1800"/>
              <a:buFont typeface="Open Sans"/>
              <a:buChar char="●"/>
            </a:pPr>
            <a:r>
              <a:rPr lang="en" sz="1800">
                <a:highlight>
                  <a:srgbClr val="FFFFFF"/>
                </a:highlight>
              </a:rPr>
              <a:t>Promoting evidence-based, measurable interventions to improve prevention and chronic disease management.</a:t>
            </a:r>
            <a:endParaRPr sz="1800">
              <a:highlight>
                <a:srgbClr val="FFFFFF"/>
              </a:highlight>
            </a:endParaRPr>
          </a:p>
          <a:p>
            <a:pPr marL="457200" lvl="0" indent="-342900" algn="l" rtl="0">
              <a:lnSpc>
                <a:spcPct val="100000"/>
              </a:lnSpc>
              <a:spcBef>
                <a:spcPts val="0"/>
              </a:spcBef>
              <a:spcAft>
                <a:spcPts val="0"/>
              </a:spcAft>
              <a:buSzPts val="1800"/>
              <a:buFont typeface="Open Sans"/>
              <a:buChar char="●"/>
            </a:pPr>
            <a:r>
              <a:rPr lang="en" sz="1800">
                <a:highlight>
                  <a:srgbClr val="FFFFFF"/>
                </a:highlight>
              </a:rPr>
              <a:t>Providing payments to health care providers for the provision of health care items or services, as specified by the Administrator.</a:t>
            </a:r>
            <a:endParaRPr sz="1800">
              <a:highlight>
                <a:srgbClr val="FFFFFF"/>
              </a:highlight>
            </a:endParaRPr>
          </a:p>
          <a:p>
            <a:pPr marL="457200" lvl="0" indent="-342900" algn="l" rtl="0">
              <a:lnSpc>
                <a:spcPct val="100000"/>
              </a:lnSpc>
              <a:spcBef>
                <a:spcPts val="0"/>
              </a:spcBef>
              <a:spcAft>
                <a:spcPts val="0"/>
              </a:spcAft>
              <a:buSzPts val="1800"/>
              <a:buFont typeface="Open Sans"/>
              <a:buChar char="●"/>
            </a:pPr>
            <a:r>
              <a:rPr lang="en" sz="1800">
                <a:highlight>
                  <a:srgbClr val="FFFFFF"/>
                </a:highlight>
              </a:rPr>
              <a:t>Promoting consumer-facing, technology-driven solutions for the prevention and management of chronic diseases.</a:t>
            </a:r>
            <a:endParaRPr sz="1800">
              <a:highlight>
                <a:srgbClr val="FFFFFF"/>
              </a:highlight>
            </a:endParaRPr>
          </a:p>
          <a:p>
            <a:pPr marL="457200" lvl="0" indent="-342900" algn="l" rtl="0">
              <a:lnSpc>
                <a:spcPct val="100000"/>
              </a:lnSpc>
              <a:spcBef>
                <a:spcPts val="0"/>
              </a:spcBef>
              <a:spcAft>
                <a:spcPts val="0"/>
              </a:spcAft>
              <a:buSzPts val="1800"/>
              <a:buFont typeface="Open Sans"/>
              <a:buChar char="●"/>
            </a:pPr>
            <a:r>
              <a:rPr lang="en" sz="1800">
                <a:highlight>
                  <a:srgbClr val="FFFFFF"/>
                </a:highlight>
              </a:rPr>
              <a:t>Providing training and technical assistance for the development and adoption of technology-enabled solutions that improve care delivery in rural hospitals, including remote monitoring, robotics, artificial intelligence, and other advanced technologies.</a:t>
            </a:r>
            <a:endParaRPr sz="1800">
              <a:highlight>
                <a:srgbClr val="FFFFFF"/>
              </a:highlight>
            </a:endParaRPr>
          </a:p>
          <a:p>
            <a:pPr marL="457200" lvl="0" indent="-342900" algn="l" rtl="0">
              <a:lnSpc>
                <a:spcPct val="100000"/>
              </a:lnSpc>
              <a:spcBef>
                <a:spcPts val="0"/>
              </a:spcBef>
              <a:spcAft>
                <a:spcPts val="0"/>
              </a:spcAft>
              <a:buSzPts val="1800"/>
              <a:buFont typeface="Open Sans"/>
              <a:buChar char="●"/>
            </a:pPr>
            <a:r>
              <a:rPr lang="en" sz="1800">
                <a:highlight>
                  <a:srgbClr val="FFFFFF"/>
                </a:highlight>
              </a:rPr>
              <a:t>Recruiting and retaining clinical workforce talent to rural areas, with commitments to serve rural communities for a minimum of 5 years.”</a:t>
            </a:r>
            <a:endParaRPr sz="1800"/>
          </a:p>
        </p:txBody>
      </p:sp>
      <p:sp>
        <p:nvSpPr>
          <p:cNvPr id="333" name="Google Shape;333;p57"/>
          <p:cNvSpPr txBox="1"/>
          <p:nvPr/>
        </p:nvSpPr>
        <p:spPr>
          <a:xfrm>
            <a:off x="1294232" y="4533675"/>
            <a:ext cx="5374500" cy="2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262626"/>
                </a:solidFill>
                <a:latin typeface="Calibri"/>
                <a:ea typeface="Calibri"/>
                <a:cs typeface="Calibri"/>
                <a:sym typeface="Calibri"/>
              </a:rPr>
              <a:t>More information can be found on the </a:t>
            </a:r>
            <a:r>
              <a:rPr lang="en" sz="1500" u="sng">
                <a:solidFill>
                  <a:schemeClr val="hlink"/>
                </a:solidFill>
                <a:latin typeface="Calibri"/>
                <a:ea typeface="Calibri"/>
                <a:cs typeface="Calibri"/>
                <a:sym typeface="Calibri"/>
                <a:hlinkClick r:id="rId3"/>
              </a:rPr>
              <a:t>CMS RHTP webpage</a:t>
            </a:r>
            <a:r>
              <a:rPr lang="en" sz="1500">
                <a:solidFill>
                  <a:srgbClr val="262626"/>
                </a:solidFill>
                <a:latin typeface="Calibri"/>
                <a:ea typeface="Calibri"/>
                <a:cs typeface="Calibri"/>
                <a:sym typeface="Calibri"/>
              </a:rPr>
              <a:t>.</a:t>
            </a:r>
            <a:endParaRPr sz="1500">
              <a:solidFill>
                <a:srgbClr val="262626"/>
              </a:solidFill>
              <a:latin typeface="Calibri"/>
              <a:ea typeface="Calibri"/>
              <a:cs typeface="Calibri"/>
              <a:sym typeface="Calibri"/>
            </a:endParaRPr>
          </a:p>
        </p:txBody>
      </p:sp>
      <p:sp>
        <p:nvSpPr>
          <p:cNvPr id="334" name="Google Shape;334;p57"/>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8"/>
          <p:cNvSpPr txBox="1">
            <a:spLocks noGrp="1"/>
          </p:cNvSpPr>
          <p:nvPr>
            <p:ph type="title"/>
          </p:nvPr>
        </p:nvSpPr>
        <p:spPr>
          <a:xfrm>
            <a:off x="628650" y="273844"/>
            <a:ext cx="7886700" cy="994200"/>
          </a:xfrm>
          <a:prstGeom prst="rect">
            <a:avLst/>
          </a:prstGeom>
        </p:spPr>
        <p:txBody>
          <a:bodyPr spcFirstLastPara="1" wrap="square" lIns="83975" tIns="41975" rIns="83975" bIns="41975" anchor="ctr" anchorCtr="0">
            <a:normAutofit/>
          </a:bodyPr>
          <a:lstStyle/>
          <a:p>
            <a:pPr marL="0" lvl="0" indent="0" algn="l" rtl="0">
              <a:spcBef>
                <a:spcPts val="0"/>
              </a:spcBef>
              <a:spcAft>
                <a:spcPts val="0"/>
              </a:spcAft>
              <a:buNone/>
            </a:pPr>
            <a:r>
              <a:rPr lang="en"/>
              <a:t>RHTP: Uses of Funds (Continued)</a:t>
            </a:r>
            <a:endParaRPr/>
          </a:p>
        </p:txBody>
      </p:sp>
      <p:sp>
        <p:nvSpPr>
          <p:cNvPr id="340" name="Google Shape;340;p58"/>
          <p:cNvSpPr txBox="1">
            <a:spLocks noGrp="1"/>
          </p:cNvSpPr>
          <p:nvPr>
            <p:ph type="body" idx="1"/>
          </p:nvPr>
        </p:nvSpPr>
        <p:spPr>
          <a:xfrm>
            <a:off x="379375" y="1089246"/>
            <a:ext cx="8764500" cy="3609300"/>
          </a:xfrm>
          <a:prstGeom prst="rect">
            <a:avLst/>
          </a:prstGeom>
        </p:spPr>
        <p:txBody>
          <a:bodyPr spcFirstLastPara="1" wrap="square" lIns="83975" tIns="41975" rIns="83975" bIns="41975" anchor="t" anchorCtr="0">
            <a:noAutofit/>
          </a:bodyPr>
          <a:lstStyle/>
          <a:p>
            <a:pPr marL="457200" lvl="0" indent="-336550" algn="l" rtl="0">
              <a:lnSpc>
                <a:spcPct val="100000"/>
              </a:lnSpc>
              <a:spcBef>
                <a:spcPts val="0"/>
              </a:spcBef>
              <a:spcAft>
                <a:spcPts val="0"/>
              </a:spcAft>
              <a:buSzPts val="1700"/>
              <a:buFont typeface="Open Sans"/>
              <a:buChar char="●"/>
            </a:pPr>
            <a:r>
              <a:rPr lang="en" sz="1700">
                <a:highlight>
                  <a:srgbClr val="FFFFFF"/>
                </a:highlight>
              </a:rPr>
              <a:t>“</a:t>
            </a:r>
            <a:r>
              <a:rPr lang="en" sz="1700">
                <a:highlight>
                  <a:schemeClr val="lt1"/>
                </a:highlight>
              </a:rPr>
              <a:t>Providing technical assistance, software, and hardware for significant information technology advances designed to improve efficiency, enhance cybersecurity capability development, and improve patient health outcomes.</a:t>
            </a:r>
            <a:endParaRPr sz="1700">
              <a:highlight>
                <a:srgbClr val="FFFFFF"/>
              </a:highlight>
            </a:endParaRPr>
          </a:p>
          <a:p>
            <a:pPr marL="457200" lvl="0" indent="-336550" algn="l" rtl="0">
              <a:lnSpc>
                <a:spcPct val="100000"/>
              </a:lnSpc>
              <a:spcBef>
                <a:spcPts val="0"/>
              </a:spcBef>
              <a:spcAft>
                <a:spcPts val="0"/>
              </a:spcAft>
              <a:buSzPts val="1700"/>
              <a:buFont typeface="Open Sans"/>
              <a:buChar char="●"/>
            </a:pPr>
            <a:r>
              <a:rPr lang="en" sz="1700">
                <a:highlight>
                  <a:srgbClr val="FFFFFF"/>
                </a:highlight>
              </a:rPr>
              <a:t>Assisting rural communities to right size their health care delivery systems by identifying needed preventative, ambulatory, pre-hospital, emergency, acute inpatient care, outpatient care, and post-acute care service lines.</a:t>
            </a:r>
            <a:endParaRPr sz="1700">
              <a:highlight>
                <a:srgbClr val="FFFFFF"/>
              </a:highlight>
            </a:endParaRPr>
          </a:p>
          <a:p>
            <a:pPr marL="457200" lvl="0" indent="-336550" algn="l" rtl="0">
              <a:lnSpc>
                <a:spcPct val="100000"/>
              </a:lnSpc>
              <a:spcBef>
                <a:spcPts val="0"/>
              </a:spcBef>
              <a:spcAft>
                <a:spcPts val="0"/>
              </a:spcAft>
              <a:buSzPts val="1700"/>
              <a:buFont typeface="Open Sans"/>
              <a:buChar char="●"/>
            </a:pPr>
            <a:r>
              <a:rPr lang="en" sz="1700">
                <a:highlight>
                  <a:srgbClr val="FFFFFF"/>
                </a:highlight>
              </a:rPr>
              <a:t>Supporting access to opioid use disorder treatment services (as defined in section 1861(jjj)(1)), other substance use disorder treatment services, and mental health services.</a:t>
            </a:r>
            <a:endParaRPr sz="1700">
              <a:highlight>
                <a:srgbClr val="FFFFFF"/>
              </a:highlight>
            </a:endParaRPr>
          </a:p>
          <a:p>
            <a:pPr marL="457200" lvl="0" indent="-336550" algn="l" rtl="0">
              <a:lnSpc>
                <a:spcPct val="100000"/>
              </a:lnSpc>
              <a:spcBef>
                <a:spcPts val="0"/>
              </a:spcBef>
              <a:spcAft>
                <a:spcPts val="0"/>
              </a:spcAft>
              <a:buSzPts val="1700"/>
              <a:buFont typeface="Open Sans"/>
              <a:buChar char="●"/>
            </a:pPr>
            <a:r>
              <a:rPr lang="en" sz="1700">
                <a:highlight>
                  <a:srgbClr val="FFFFFF"/>
                </a:highlight>
              </a:rPr>
              <a:t>Developing projects that support innovative models of care that include value-based care arrangements and alternative payment models, as appropriate.</a:t>
            </a:r>
            <a:endParaRPr sz="1700">
              <a:highlight>
                <a:srgbClr val="FFFFFF"/>
              </a:highlight>
            </a:endParaRPr>
          </a:p>
          <a:p>
            <a:pPr marL="457200" lvl="0" indent="-336550" algn="l" rtl="0">
              <a:lnSpc>
                <a:spcPct val="100000"/>
              </a:lnSpc>
              <a:spcBef>
                <a:spcPts val="0"/>
              </a:spcBef>
              <a:spcAft>
                <a:spcPts val="2000"/>
              </a:spcAft>
              <a:buSzPts val="1700"/>
              <a:buFont typeface="Calibri"/>
              <a:buChar char="●"/>
            </a:pPr>
            <a:r>
              <a:rPr lang="en" sz="1700">
                <a:highlight>
                  <a:srgbClr val="FFFFFF"/>
                </a:highlight>
              </a:rPr>
              <a:t>Additional uses designed to promote sustainable access to high quality rural health care services, as determined by the Administrator.”</a:t>
            </a:r>
            <a:endParaRPr sz="1700"/>
          </a:p>
        </p:txBody>
      </p:sp>
      <p:sp>
        <p:nvSpPr>
          <p:cNvPr id="341" name="Google Shape;341;p58"/>
          <p:cNvSpPr txBox="1"/>
          <p:nvPr/>
        </p:nvSpPr>
        <p:spPr>
          <a:xfrm>
            <a:off x="1270364" y="4578406"/>
            <a:ext cx="5374500" cy="2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262626"/>
                </a:solidFill>
                <a:latin typeface="Calibri"/>
                <a:ea typeface="Calibri"/>
                <a:cs typeface="Calibri"/>
                <a:sym typeface="Calibri"/>
              </a:rPr>
              <a:t>More information can be found on the </a:t>
            </a:r>
            <a:r>
              <a:rPr lang="en" sz="1500" u="sng">
                <a:solidFill>
                  <a:schemeClr val="hlink"/>
                </a:solidFill>
                <a:latin typeface="Calibri"/>
                <a:ea typeface="Calibri"/>
                <a:cs typeface="Calibri"/>
                <a:sym typeface="Calibri"/>
                <a:hlinkClick r:id="rId3"/>
              </a:rPr>
              <a:t>CMS RHTP webpage</a:t>
            </a:r>
            <a:r>
              <a:rPr lang="en" sz="1500">
                <a:solidFill>
                  <a:srgbClr val="262626"/>
                </a:solidFill>
                <a:latin typeface="Calibri"/>
                <a:ea typeface="Calibri"/>
                <a:cs typeface="Calibri"/>
                <a:sym typeface="Calibri"/>
              </a:rPr>
              <a:t>.</a:t>
            </a:r>
            <a:endParaRPr sz="1500">
              <a:solidFill>
                <a:srgbClr val="262626"/>
              </a:solidFill>
              <a:latin typeface="Calibri"/>
              <a:ea typeface="Calibri"/>
              <a:cs typeface="Calibri"/>
              <a:sym typeface="Calibri"/>
            </a:endParaRPr>
          </a:p>
        </p:txBody>
      </p:sp>
      <p:sp>
        <p:nvSpPr>
          <p:cNvPr id="342" name="Google Shape;342;p58"/>
          <p:cNvSpPr txBox="1">
            <a:spLocks noGrp="1"/>
          </p:cNvSpPr>
          <p:nvPr>
            <p:ph type="sldNum" idx="12"/>
          </p:nvPr>
        </p:nvSpPr>
        <p:spPr>
          <a:xfrm>
            <a:off x="577712" y="4614371"/>
            <a:ext cx="499500" cy="273900"/>
          </a:xfrm>
          <a:prstGeom prst="rect">
            <a:avLst/>
          </a:prstGeom>
        </p:spPr>
        <p:txBody>
          <a:bodyPr spcFirstLastPara="1" wrap="square" lIns="83975" tIns="41975" rIns="83975" bIns="41975" anchor="ctr" anchorCtr="0">
            <a:noAutofit/>
          </a:bodyPr>
          <a:lstStyle/>
          <a:p>
            <a:pPr marL="0" lvl="0" indent="0" algn="l" rtl="0">
              <a:spcBef>
                <a:spcPts val="0"/>
              </a:spcBef>
              <a:spcAft>
                <a:spcPts val="0"/>
              </a:spcAft>
              <a:buClr>
                <a:srgbClr val="000000"/>
              </a:buClr>
              <a:buSzPts val="15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OverlayVTI">
  <a:themeElements>
    <a:clrScheme name="MDH">
      <a:dk1>
        <a:srgbClr val="000000"/>
      </a:dk1>
      <a:lt1>
        <a:srgbClr val="FFFFFF"/>
      </a:lt1>
      <a:dk2>
        <a:srgbClr val="E4E4E4"/>
      </a:dk2>
      <a:lt2>
        <a:srgbClr val="FEF9E6"/>
      </a:lt2>
      <a:accent1>
        <a:srgbClr val="5D210E"/>
      </a:accent1>
      <a:accent2>
        <a:srgbClr val="FCEDB5"/>
      </a:accent2>
      <a:accent3>
        <a:srgbClr val="BA431E"/>
      </a:accent3>
      <a:accent4>
        <a:srgbClr val="B99306"/>
      </a:accent4>
      <a:accent5>
        <a:srgbClr val="7C2C14"/>
      </a:accent5>
      <a:accent6>
        <a:srgbClr val="5D210E"/>
      </a:accent6>
      <a:hlink>
        <a:srgbClr val="7F7F7F"/>
      </a:hlink>
      <a:folHlink>
        <a:srgbClr val="7C2C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1776</Words>
  <Application>Microsoft Office PowerPoint</Application>
  <PresentationFormat>On-screen Show (16:9)</PresentationFormat>
  <Paragraphs>238</Paragraphs>
  <Slides>26</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Calibri</vt:lpstr>
      <vt:lpstr>Arial</vt:lpstr>
      <vt:lpstr>Montserrat Medium</vt:lpstr>
      <vt:lpstr>Montserrat</vt:lpstr>
      <vt:lpstr>Georgia</vt:lpstr>
      <vt:lpstr>Open Sans</vt:lpstr>
      <vt:lpstr>Simple Light</vt:lpstr>
      <vt:lpstr>Office Theme</vt:lpstr>
      <vt:lpstr>ModOverlayVTI</vt:lpstr>
      <vt:lpstr>  Rural Health Transformation Program (RHTP) Informational Webinar </vt:lpstr>
      <vt:lpstr>Webinar Agenda</vt:lpstr>
      <vt:lpstr>RHTP Background</vt:lpstr>
      <vt:lpstr>Creation of the Rural Health Transformation Program (RHTP)</vt:lpstr>
      <vt:lpstr>Funding of the Rural Health Transformation Program (RHTP)</vt:lpstr>
      <vt:lpstr>Sustainability of Efforts</vt:lpstr>
      <vt:lpstr>RHTP Strategic Goals</vt:lpstr>
      <vt:lpstr>RHTP: Uses of Funds</vt:lpstr>
      <vt:lpstr>RHTP: Uses of Funds (Continued)</vt:lpstr>
      <vt:lpstr>Notice of Funding Opportunity (NOFO) </vt:lpstr>
      <vt:lpstr>Definition of Rural </vt:lpstr>
      <vt:lpstr>Overview: Rural Health in Maryland </vt:lpstr>
      <vt:lpstr>Rural Maryland Demographics </vt:lpstr>
      <vt:lpstr>Maryland Rural Health: Top Line Utilization and Mortality Rates </vt:lpstr>
      <vt:lpstr>Maryland Rural Health: Workforce Shortage Areas </vt:lpstr>
      <vt:lpstr>Impact of H.R.1 on Marylanders</vt:lpstr>
      <vt:lpstr>Request for Information  and  Community Listening Sessions </vt:lpstr>
      <vt:lpstr>MDH Request for Information (RFI)</vt:lpstr>
      <vt:lpstr>RFI Survey Overview</vt:lpstr>
      <vt:lpstr>RFI Questions</vt:lpstr>
      <vt:lpstr>Local Listening Sessions</vt:lpstr>
      <vt:lpstr>Who Should Provide Input?</vt:lpstr>
      <vt:lpstr>Program Timeline </vt:lpstr>
      <vt:lpstr>RHTP Timeline</vt:lpstr>
      <vt:lpstr>Questions?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Amber Starn</dc:creator>
  <cp:lastModifiedBy>Amber Starn</cp:lastModifiedBy>
  <cp:revision>1</cp:revision>
  <dcterms:modified xsi:type="dcterms:W3CDTF">2025-09-17T20:25:59Z</dcterms:modified>
</cp:coreProperties>
</file>