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3"/>
  </p:notesMasterIdLst>
  <p:sldIdLst>
    <p:sldId id="256" r:id="rId5"/>
    <p:sldId id="302" r:id="rId6"/>
    <p:sldId id="326" r:id="rId7"/>
    <p:sldId id="280" r:id="rId8"/>
    <p:sldId id="303" r:id="rId9"/>
    <p:sldId id="319" r:id="rId10"/>
    <p:sldId id="312" r:id="rId11"/>
    <p:sldId id="321" r:id="rId12"/>
    <p:sldId id="2147479370" r:id="rId13"/>
    <p:sldId id="2147479373" r:id="rId14"/>
    <p:sldId id="2147479374" r:id="rId15"/>
    <p:sldId id="301" r:id="rId16"/>
    <p:sldId id="313" r:id="rId17"/>
    <p:sldId id="314" r:id="rId18"/>
    <p:sldId id="315" r:id="rId19"/>
    <p:sldId id="316" r:id="rId20"/>
    <p:sldId id="317" r:id="rId21"/>
    <p:sldId id="214747937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7296" userDrawn="1">
          <p15:clr>
            <a:srgbClr val="A4A3A4"/>
          </p15:clr>
        </p15:guide>
        <p15:guide id="2" pos="384" userDrawn="1">
          <p15:clr>
            <a:srgbClr val="A4A3A4"/>
          </p15:clr>
        </p15:guide>
        <p15:guide id="3" orient="horz" pos="528" userDrawn="1">
          <p15:clr>
            <a:srgbClr val="A4A3A4"/>
          </p15:clr>
        </p15:guide>
        <p15:guide id="4" orient="horz" pos="3552" userDrawn="1">
          <p15:clr>
            <a:srgbClr val="A4A3A4"/>
          </p15:clr>
        </p15:guide>
        <p15:guide id="5" orient="horz" pos="768" userDrawn="1">
          <p15:clr>
            <a:srgbClr val="A4A3A4"/>
          </p15:clr>
        </p15:guide>
        <p15:guide id="7" pos="4032" userDrawn="1">
          <p15:clr>
            <a:srgbClr val="A4A3A4"/>
          </p15:clr>
        </p15:guide>
        <p15:guide id="9" pos="3648" userDrawn="1">
          <p15:clr>
            <a:srgbClr val="A4A3A4"/>
          </p15:clr>
        </p15:guide>
        <p15:guide id="10" orient="horz" pos="1536" userDrawn="1">
          <p15:clr>
            <a:srgbClr val="A4A3A4"/>
          </p15:clr>
        </p15:guide>
        <p15:guide id="11" orient="horz" pos="187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701"/>
  </p:normalViewPr>
  <p:slideViewPr>
    <p:cSldViewPr>
      <p:cViewPr varScale="1">
        <p:scale>
          <a:sx n="106" d="100"/>
          <a:sy n="106" d="100"/>
        </p:scale>
        <p:origin x="792" y="96"/>
      </p:cViewPr>
      <p:guideLst>
        <p:guide pos="7296"/>
        <p:guide pos="384"/>
        <p:guide orient="horz" pos="528"/>
        <p:guide orient="horz" pos="3552"/>
        <p:guide orient="horz" pos="768"/>
        <p:guide pos="4032"/>
        <p:guide pos="3648"/>
        <p:guide orient="horz" pos="1536"/>
        <p:guide orient="horz" pos="1872"/>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58" d="100"/>
          <a:sy n="58" d="100"/>
        </p:scale>
        <p:origin x="3240"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0829AA-09C3-4BCC-8001-B8C0704D222B}"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091253EB-3303-4747-9B85-7FB23D9103A3}">
      <dgm:prSet/>
      <dgm:spPr/>
      <dgm:t>
        <a:bodyPr/>
        <a:lstStyle/>
        <a:p>
          <a:r>
            <a:rPr lang="en-US" dirty="0"/>
            <a:t>In 2024, research highlighted positive associations between doula care and improved maternal outcomes, such as a 47% lower risk of cesarean delivery and 29% lower risk of preterm birth in Medicaid-enrolled women, according to an American Journal of Public Health study (November 2024).</a:t>
          </a:r>
        </a:p>
      </dgm:t>
    </dgm:pt>
    <dgm:pt modelId="{8037242F-C526-45B3-9B60-37C0EF57790B}" type="parTrans" cxnId="{F8EDC6C0-198B-4F57-9D66-DCAE32C4BE68}">
      <dgm:prSet/>
      <dgm:spPr/>
      <dgm:t>
        <a:bodyPr/>
        <a:lstStyle/>
        <a:p>
          <a:endParaRPr lang="en-US"/>
        </a:p>
      </dgm:t>
    </dgm:pt>
    <dgm:pt modelId="{59EDF5DE-7FD8-4EF2-AF70-97FEF65AC99F}" type="sibTrans" cxnId="{F8EDC6C0-198B-4F57-9D66-DCAE32C4BE68}">
      <dgm:prSet/>
      <dgm:spPr/>
      <dgm:t>
        <a:bodyPr/>
        <a:lstStyle/>
        <a:p>
          <a:endParaRPr lang="en-US"/>
        </a:p>
      </dgm:t>
    </dgm:pt>
    <dgm:pt modelId="{59DE6D3B-4225-4138-9009-124F3E8DE683}">
      <dgm:prSet/>
      <dgm:spPr/>
      <dgm:t>
        <a:bodyPr/>
        <a:lstStyle/>
        <a:p>
          <a:r>
            <a:rPr lang="en-US" dirty="0"/>
            <a:t>Policy also saw significant growth, with seven new states implementing Medicaid coverage for community-based doulas and increased reimbursement rates. </a:t>
          </a:r>
        </a:p>
      </dgm:t>
    </dgm:pt>
    <dgm:pt modelId="{F2676527-337A-4C3F-87D7-5E8CB9C4449A}" type="parTrans" cxnId="{503AEECF-DAC1-4008-BECA-C2ED3017CC10}">
      <dgm:prSet/>
      <dgm:spPr/>
      <dgm:t>
        <a:bodyPr/>
        <a:lstStyle/>
        <a:p>
          <a:endParaRPr lang="en-US"/>
        </a:p>
      </dgm:t>
    </dgm:pt>
    <dgm:pt modelId="{8750CAFC-EE07-43B3-BC7F-65E9C6678212}" type="sibTrans" cxnId="{503AEECF-DAC1-4008-BECA-C2ED3017CC10}">
      <dgm:prSet/>
      <dgm:spPr/>
      <dgm:t>
        <a:bodyPr/>
        <a:lstStyle/>
        <a:p>
          <a:endParaRPr lang="en-US"/>
        </a:p>
      </dgm:t>
    </dgm:pt>
    <dgm:pt modelId="{3A2B054B-A34D-4716-B931-A5414D949D80}">
      <dgm:prSet/>
      <dgm:spPr/>
      <dgm:t>
        <a:bodyPr/>
        <a:lstStyle/>
        <a:p>
          <a:r>
            <a:rPr lang="en-US" dirty="0"/>
            <a:t>These trends reflect increased recognition of doula support as an evidence-based strategy to address maternal health disparities and improve care for low-income families, though cost remains a barrier for private care.</a:t>
          </a:r>
        </a:p>
      </dgm:t>
    </dgm:pt>
    <dgm:pt modelId="{E00A5223-F06D-40C8-B4BF-CF1DA79B1D89}" type="parTrans" cxnId="{EFD62FA0-1254-4BEE-A29D-F1B2F657C5A1}">
      <dgm:prSet/>
      <dgm:spPr/>
      <dgm:t>
        <a:bodyPr/>
        <a:lstStyle/>
        <a:p>
          <a:endParaRPr lang="en-US"/>
        </a:p>
      </dgm:t>
    </dgm:pt>
    <dgm:pt modelId="{55218D26-75F2-44F9-AB32-FFA674387367}" type="sibTrans" cxnId="{EFD62FA0-1254-4BEE-A29D-F1B2F657C5A1}">
      <dgm:prSet/>
      <dgm:spPr/>
      <dgm:t>
        <a:bodyPr/>
        <a:lstStyle/>
        <a:p>
          <a:endParaRPr lang="en-US"/>
        </a:p>
      </dgm:t>
    </dgm:pt>
    <dgm:pt modelId="{0318F49E-E675-4183-B26D-F53AB5B138D8}" type="pres">
      <dgm:prSet presAssocID="{0A0829AA-09C3-4BCC-8001-B8C0704D222B}" presName="vert0" presStyleCnt="0">
        <dgm:presLayoutVars>
          <dgm:dir/>
          <dgm:animOne val="branch"/>
          <dgm:animLvl val="lvl"/>
        </dgm:presLayoutVars>
      </dgm:prSet>
      <dgm:spPr/>
    </dgm:pt>
    <dgm:pt modelId="{0F18FB8D-AC4C-42D4-8D53-11943F328BCD}" type="pres">
      <dgm:prSet presAssocID="{091253EB-3303-4747-9B85-7FB23D9103A3}" presName="thickLine" presStyleLbl="alignNode1" presStyleIdx="0" presStyleCnt="3"/>
      <dgm:spPr/>
    </dgm:pt>
    <dgm:pt modelId="{58E42170-3171-4ABB-9798-061782373D34}" type="pres">
      <dgm:prSet presAssocID="{091253EB-3303-4747-9B85-7FB23D9103A3}" presName="horz1" presStyleCnt="0"/>
      <dgm:spPr/>
    </dgm:pt>
    <dgm:pt modelId="{F7458BA5-43C9-427F-AE62-3FD31E0B14A0}" type="pres">
      <dgm:prSet presAssocID="{091253EB-3303-4747-9B85-7FB23D9103A3}" presName="tx1" presStyleLbl="revTx" presStyleIdx="0" presStyleCnt="3"/>
      <dgm:spPr/>
    </dgm:pt>
    <dgm:pt modelId="{C55C5C55-FF89-4DC4-A198-529A8C7E4F1D}" type="pres">
      <dgm:prSet presAssocID="{091253EB-3303-4747-9B85-7FB23D9103A3}" presName="vert1" presStyleCnt="0"/>
      <dgm:spPr/>
    </dgm:pt>
    <dgm:pt modelId="{69A5D762-7AF2-4ACF-83B3-E459C615EF1C}" type="pres">
      <dgm:prSet presAssocID="{59DE6D3B-4225-4138-9009-124F3E8DE683}" presName="thickLine" presStyleLbl="alignNode1" presStyleIdx="1" presStyleCnt="3"/>
      <dgm:spPr/>
    </dgm:pt>
    <dgm:pt modelId="{AEAE725E-C2AA-47F1-99EF-B46E0A87C9AB}" type="pres">
      <dgm:prSet presAssocID="{59DE6D3B-4225-4138-9009-124F3E8DE683}" presName="horz1" presStyleCnt="0"/>
      <dgm:spPr/>
    </dgm:pt>
    <dgm:pt modelId="{25B9731A-B1CC-47EB-8B8E-ACA51FA6834A}" type="pres">
      <dgm:prSet presAssocID="{59DE6D3B-4225-4138-9009-124F3E8DE683}" presName="tx1" presStyleLbl="revTx" presStyleIdx="1" presStyleCnt="3" custScaleY="90154" custLinFactNeighborY="13287"/>
      <dgm:spPr/>
    </dgm:pt>
    <dgm:pt modelId="{FA8E769F-2473-4551-ABEF-9C5D15BDA687}" type="pres">
      <dgm:prSet presAssocID="{59DE6D3B-4225-4138-9009-124F3E8DE683}" presName="vert1" presStyleCnt="0"/>
      <dgm:spPr/>
    </dgm:pt>
    <dgm:pt modelId="{DC63921F-366D-4CAF-9E25-69F3358283D6}" type="pres">
      <dgm:prSet presAssocID="{3A2B054B-A34D-4716-B931-A5414D949D80}" presName="thickLine" presStyleLbl="alignNode1" presStyleIdx="2" presStyleCnt="3"/>
      <dgm:spPr/>
    </dgm:pt>
    <dgm:pt modelId="{7ED7E064-3056-4C31-B3C3-4C4DC79FE943}" type="pres">
      <dgm:prSet presAssocID="{3A2B054B-A34D-4716-B931-A5414D949D80}" presName="horz1" presStyleCnt="0"/>
      <dgm:spPr/>
    </dgm:pt>
    <dgm:pt modelId="{0F18C787-9AC9-4192-863E-039E979C1F67}" type="pres">
      <dgm:prSet presAssocID="{3A2B054B-A34D-4716-B931-A5414D949D80}" presName="tx1" presStyleLbl="revTx" presStyleIdx="2" presStyleCnt="3" custScaleY="129381" custLinFactNeighborY="12883"/>
      <dgm:spPr/>
    </dgm:pt>
    <dgm:pt modelId="{CD80E374-9472-4E80-A841-35DE7705B556}" type="pres">
      <dgm:prSet presAssocID="{3A2B054B-A34D-4716-B931-A5414D949D80}" presName="vert1" presStyleCnt="0"/>
      <dgm:spPr/>
    </dgm:pt>
  </dgm:ptLst>
  <dgm:cxnLst>
    <dgm:cxn modelId="{98E7CE03-B565-4CC6-8626-EBA1CA237EED}" type="presOf" srcId="{3A2B054B-A34D-4716-B931-A5414D949D80}" destId="{0F18C787-9AC9-4192-863E-039E979C1F67}" srcOrd="0" destOrd="0" presId="urn:microsoft.com/office/officeart/2008/layout/LinedList"/>
    <dgm:cxn modelId="{F66B3D42-8E98-4E08-BE7D-5CB16C30AAA9}" type="presOf" srcId="{091253EB-3303-4747-9B85-7FB23D9103A3}" destId="{F7458BA5-43C9-427F-AE62-3FD31E0B14A0}" srcOrd="0" destOrd="0" presId="urn:microsoft.com/office/officeart/2008/layout/LinedList"/>
    <dgm:cxn modelId="{BDD73766-C347-418D-82E7-FD65FA3FE2E6}" type="presOf" srcId="{0A0829AA-09C3-4BCC-8001-B8C0704D222B}" destId="{0318F49E-E675-4183-B26D-F53AB5B138D8}" srcOrd="0" destOrd="0" presId="urn:microsoft.com/office/officeart/2008/layout/LinedList"/>
    <dgm:cxn modelId="{EFD62FA0-1254-4BEE-A29D-F1B2F657C5A1}" srcId="{0A0829AA-09C3-4BCC-8001-B8C0704D222B}" destId="{3A2B054B-A34D-4716-B931-A5414D949D80}" srcOrd="2" destOrd="0" parTransId="{E00A5223-F06D-40C8-B4BF-CF1DA79B1D89}" sibTransId="{55218D26-75F2-44F9-AB32-FFA674387367}"/>
    <dgm:cxn modelId="{F8EDC6C0-198B-4F57-9D66-DCAE32C4BE68}" srcId="{0A0829AA-09C3-4BCC-8001-B8C0704D222B}" destId="{091253EB-3303-4747-9B85-7FB23D9103A3}" srcOrd="0" destOrd="0" parTransId="{8037242F-C526-45B3-9B60-37C0EF57790B}" sibTransId="{59EDF5DE-7FD8-4EF2-AF70-97FEF65AC99F}"/>
    <dgm:cxn modelId="{503AEECF-DAC1-4008-BECA-C2ED3017CC10}" srcId="{0A0829AA-09C3-4BCC-8001-B8C0704D222B}" destId="{59DE6D3B-4225-4138-9009-124F3E8DE683}" srcOrd="1" destOrd="0" parTransId="{F2676527-337A-4C3F-87D7-5E8CB9C4449A}" sibTransId="{8750CAFC-EE07-43B3-BC7F-65E9C6678212}"/>
    <dgm:cxn modelId="{DBA20FFB-1D22-49E9-AE58-5336DF094708}" type="presOf" srcId="{59DE6D3B-4225-4138-9009-124F3E8DE683}" destId="{25B9731A-B1CC-47EB-8B8E-ACA51FA6834A}" srcOrd="0" destOrd="0" presId="urn:microsoft.com/office/officeart/2008/layout/LinedList"/>
    <dgm:cxn modelId="{AA0DCF0C-BE75-41E9-9A74-5D0761C7107F}" type="presParOf" srcId="{0318F49E-E675-4183-B26D-F53AB5B138D8}" destId="{0F18FB8D-AC4C-42D4-8D53-11943F328BCD}" srcOrd="0" destOrd="0" presId="urn:microsoft.com/office/officeart/2008/layout/LinedList"/>
    <dgm:cxn modelId="{58385AF9-2E3C-4FCD-AC5D-9BC7C7DF440F}" type="presParOf" srcId="{0318F49E-E675-4183-B26D-F53AB5B138D8}" destId="{58E42170-3171-4ABB-9798-061782373D34}" srcOrd="1" destOrd="0" presId="urn:microsoft.com/office/officeart/2008/layout/LinedList"/>
    <dgm:cxn modelId="{AD1F6257-3277-40E0-B697-C2AE7F0C3D55}" type="presParOf" srcId="{58E42170-3171-4ABB-9798-061782373D34}" destId="{F7458BA5-43C9-427F-AE62-3FD31E0B14A0}" srcOrd="0" destOrd="0" presId="urn:microsoft.com/office/officeart/2008/layout/LinedList"/>
    <dgm:cxn modelId="{70556009-ACD5-4ADE-A059-7ECBAE8F656A}" type="presParOf" srcId="{58E42170-3171-4ABB-9798-061782373D34}" destId="{C55C5C55-FF89-4DC4-A198-529A8C7E4F1D}" srcOrd="1" destOrd="0" presId="urn:microsoft.com/office/officeart/2008/layout/LinedList"/>
    <dgm:cxn modelId="{FB8B7CDA-1099-4996-AFF2-62038E2E81D5}" type="presParOf" srcId="{0318F49E-E675-4183-B26D-F53AB5B138D8}" destId="{69A5D762-7AF2-4ACF-83B3-E459C615EF1C}" srcOrd="2" destOrd="0" presId="urn:microsoft.com/office/officeart/2008/layout/LinedList"/>
    <dgm:cxn modelId="{EE19AE17-0F9B-45E3-AE00-76C950630FC5}" type="presParOf" srcId="{0318F49E-E675-4183-B26D-F53AB5B138D8}" destId="{AEAE725E-C2AA-47F1-99EF-B46E0A87C9AB}" srcOrd="3" destOrd="0" presId="urn:microsoft.com/office/officeart/2008/layout/LinedList"/>
    <dgm:cxn modelId="{195F6313-785F-4040-88FC-4DCF3C2B8BFC}" type="presParOf" srcId="{AEAE725E-C2AA-47F1-99EF-B46E0A87C9AB}" destId="{25B9731A-B1CC-47EB-8B8E-ACA51FA6834A}" srcOrd="0" destOrd="0" presId="urn:microsoft.com/office/officeart/2008/layout/LinedList"/>
    <dgm:cxn modelId="{9211BB1F-68BF-4F67-A0B4-BAA63EEED08E}" type="presParOf" srcId="{AEAE725E-C2AA-47F1-99EF-B46E0A87C9AB}" destId="{FA8E769F-2473-4551-ABEF-9C5D15BDA687}" srcOrd="1" destOrd="0" presId="urn:microsoft.com/office/officeart/2008/layout/LinedList"/>
    <dgm:cxn modelId="{6627B827-7A87-42A6-80B5-9B65D1261193}" type="presParOf" srcId="{0318F49E-E675-4183-B26D-F53AB5B138D8}" destId="{DC63921F-366D-4CAF-9E25-69F3358283D6}" srcOrd="4" destOrd="0" presId="urn:microsoft.com/office/officeart/2008/layout/LinedList"/>
    <dgm:cxn modelId="{7E14A715-936B-4A94-A4C2-EDD780577361}" type="presParOf" srcId="{0318F49E-E675-4183-B26D-F53AB5B138D8}" destId="{7ED7E064-3056-4C31-B3C3-4C4DC79FE943}" srcOrd="5" destOrd="0" presId="urn:microsoft.com/office/officeart/2008/layout/LinedList"/>
    <dgm:cxn modelId="{A6E1FA02-C260-4543-B996-5987BFB57BD1}" type="presParOf" srcId="{7ED7E064-3056-4C31-B3C3-4C4DC79FE943}" destId="{0F18C787-9AC9-4192-863E-039E979C1F67}" srcOrd="0" destOrd="0" presId="urn:microsoft.com/office/officeart/2008/layout/LinedList"/>
    <dgm:cxn modelId="{15F8B539-6328-4C3F-AA0C-C7301B7875DD}" type="presParOf" srcId="{7ED7E064-3056-4C31-B3C3-4C4DC79FE943}" destId="{CD80E374-9472-4E80-A841-35DE7705B55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8562FD-CEBD-4713-88E1-AF22E2A0F7FA}"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42C514D3-6F5C-40E2-A931-547E297368D7}">
      <dgm:prSet custT="1"/>
      <dgm:spPr/>
      <dgm:t>
        <a:bodyPr/>
        <a:lstStyle/>
        <a:p>
          <a:r>
            <a:rPr lang="en-US" sz="2000" dirty="0"/>
            <a:t>Doula Services are a Community Partnership within Charles County that has broadened the scope of practice to decrease maternal morbidity and mortality rates within the County. </a:t>
          </a:r>
        </a:p>
      </dgm:t>
    </dgm:pt>
    <dgm:pt modelId="{C2C2A7A5-9415-4CB0-A4E2-F258A3BF5FC3}" type="parTrans" cxnId="{A76BB0BD-1EA6-4708-83E2-37B180AB35FE}">
      <dgm:prSet/>
      <dgm:spPr/>
      <dgm:t>
        <a:bodyPr/>
        <a:lstStyle/>
        <a:p>
          <a:endParaRPr lang="en-US"/>
        </a:p>
      </dgm:t>
    </dgm:pt>
    <dgm:pt modelId="{ABC1F47E-9B11-4956-BE3A-F351146BF51F}" type="sibTrans" cxnId="{A76BB0BD-1EA6-4708-83E2-37B180AB35FE}">
      <dgm:prSet/>
      <dgm:spPr/>
      <dgm:t>
        <a:bodyPr/>
        <a:lstStyle/>
        <a:p>
          <a:endParaRPr lang="en-US"/>
        </a:p>
      </dgm:t>
    </dgm:pt>
    <dgm:pt modelId="{275DCB4E-773A-49A1-9841-ECC03BDD1686}">
      <dgm:prSet custT="1"/>
      <dgm:spPr/>
      <dgm:t>
        <a:bodyPr/>
        <a:lstStyle/>
        <a:p>
          <a:r>
            <a:rPr lang="en-US" sz="2000" dirty="0"/>
            <a:t>The Charles County Department of Health has been awarded a direct service doula grant, from the State of Maryland,  in conjunction with Babies Born Healthy, for those at greatest risk of poor birth outcomes within our community.</a:t>
          </a:r>
        </a:p>
        <a:p>
          <a:endParaRPr lang="en-US" sz="1400" dirty="0"/>
        </a:p>
        <a:p>
          <a:endParaRPr lang="en-US" sz="1400" dirty="0"/>
        </a:p>
        <a:p>
          <a:r>
            <a:rPr lang="en-US" sz="2800" dirty="0">
              <a:solidFill>
                <a:schemeClr val="accent1">
                  <a:lumMod val="50000"/>
                </a:schemeClr>
              </a:solidFill>
            </a:rPr>
            <a:t>Doula Introductions: Meet our Doulas!</a:t>
          </a:r>
        </a:p>
        <a:p>
          <a:endParaRPr lang="en-US" sz="1400" dirty="0"/>
        </a:p>
        <a:p>
          <a:endParaRPr lang="en-US" sz="1400" dirty="0"/>
        </a:p>
        <a:p>
          <a:endParaRPr lang="en-US" sz="1400" dirty="0"/>
        </a:p>
        <a:p>
          <a:endParaRPr lang="en-US" sz="1400" dirty="0"/>
        </a:p>
      </dgm:t>
    </dgm:pt>
    <dgm:pt modelId="{A7F8AAFA-9B3C-4DE3-B526-774CFBCEA94A}" type="parTrans" cxnId="{60A0B6A4-BD67-4449-8148-DB85FCFEA0EA}">
      <dgm:prSet/>
      <dgm:spPr/>
      <dgm:t>
        <a:bodyPr/>
        <a:lstStyle/>
        <a:p>
          <a:endParaRPr lang="en-US"/>
        </a:p>
      </dgm:t>
    </dgm:pt>
    <dgm:pt modelId="{3EB733AF-2F1A-45A2-989E-F194D4D71500}" type="sibTrans" cxnId="{60A0B6A4-BD67-4449-8148-DB85FCFEA0EA}">
      <dgm:prSet/>
      <dgm:spPr/>
      <dgm:t>
        <a:bodyPr/>
        <a:lstStyle/>
        <a:p>
          <a:endParaRPr lang="en-US"/>
        </a:p>
      </dgm:t>
    </dgm:pt>
    <dgm:pt modelId="{8F55B67C-1E13-48FA-9E85-C2AA5188013E}">
      <dgm:prSet/>
      <dgm:spPr/>
      <dgm:t>
        <a:bodyPr/>
        <a:lstStyle/>
        <a:p>
          <a:endParaRPr lang="en-US" dirty="0"/>
        </a:p>
      </dgm:t>
    </dgm:pt>
    <dgm:pt modelId="{750AD291-CFD6-4DD7-B8AB-B10211E06613}" type="parTrans" cxnId="{B6264B76-9588-4C6E-9E63-4F2A2F7E2817}">
      <dgm:prSet/>
      <dgm:spPr/>
      <dgm:t>
        <a:bodyPr/>
        <a:lstStyle/>
        <a:p>
          <a:endParaRPr lang="en-US"/>
        </a:p>
      </dgm:t>
    </dgm:pt>
    <dgm:pt modelId="{2C758B6F-CF55-408F-AB76-EEF6DB2C3097}" type="sibTrans" cxnId="{B6264B76-9588-4C6E-9E63-4F2A2F7E2817}">
      <dgm:prSet/>
      <dgm:spPr/>
      <dgm:t>
        <a:bodyPr/>
        <a:lstStyle/>
        <a:p>
          <a:endParaRPr lang="en-US"/>
        </a:p>
      </dgm:t>
    </dgm:pt>
    <dgm:pt modelId="{CADEDE15-27CA-47A5-8268-A8138AD31B11}" type="pres">
      <dgm:prSet presAssocID="{688562FD-CEBD-4713-88E1-AF22E2A0F7FA}" presName="vert0" presStyleCnt="0">
        <dgm:presLayoutVars>
          <dgm:dir/>
          <dgm:animOne val="branch"/>
          <dgm:animLvl val="lvl"/>
        </dgm:presLayoutVars>
      </dgm:prSet>
      <dgm:spPr/>
    </dgm:pt>
    <dgm:pt modelId="{3637569B-C40D-4768-BC1C-F82A4961AF69}" type="pres">
      <dgm:prSet presAssocID="{42C514D3-6F5C-40E2-A931-547E297368D7}" presName="thickLine" presStyleLbl="alignNode1" presStyleIdx="0" presStyleCnt="3"/>
      <dgm:spPr/>
    </dgm:pt>
    <dgm:pt modelId="{B01CEFAB-271A-4E21-9275-8B95FC186BF6}" type="pres">
      <dgm:prSet presAssocID="{42C514D3-6F5C-40E2-A931-547E297368D7}" presName="horz1" presStyleCnt="0"/>
      <dgm:spPr/>
    </dgm:pt>
    <dgm:pt modelId="{C17F06C3-1504-47BF-AA08-832C0BB6080D}" type="pres">
      <dgm:prSet presAssocID="{42C514D3-6F5C-40E2-A931-547E297368D7}" presName="tx1" presStyleLbl="revTx" presStyleIdx="0" presStyleCnt="3" custScaleY="240253"/>
      <dgm:spPr/>
    </dgm:pt>
    <dgm:pt modelId="{D0B7DB5F-CCB4-4467-B19D-C5455AEC07F8}" type="pres">
      <dgm:prSet presAssocID="{42C514D3-6F5C-40E2-A931-547E297368D7}" presName="vert1" presStyleCnt="0"/>
      <dgm:spPr/>
    </dgm:pt>
    <dgm:pt modelId="{A84BAEBA-A032-4810-8D40-4D2549C7DCA6}" type="pres">
      <dgm:prSet presAssocID="{275DCB4E-773A-49A1-9841-ECC03BDD1686}" presName="thickLine" presStyleLbl="alignNode1" presStyleIdx="1" presStyleCnt="3"/>
      <dgm:spPr/>
    </dgm:pt>
    <dgm:pt modelId="{0EA5C6A7-1745-4590-B4F3-C0887F3DA61F}" type="pres">
      <dgm:prSet presAssocID="{275DCB4E-773A-49A1-9841-ECC03BDD1686}" presName="horz1" presStyleCnt="0"/>
      <dgm:spPr/>
    </dgm:pt>
    <dgm:pt modelId="{9AB9403C-6CDF-499C-BC6A-49C7BBB77CDC}" type="pres">
      <dgm:prSet presAssocID="{275DCB4E-773A-49A1-9841-ECC03BDD1686}" presName="tx1" presStyleLbl="revTx" presStyleIdx="1" presStyleCnt="3" custScaleY="371095"/>
      <dgm:spPr/>
    </dgm:pt>
    <dgm:pt modelId="{F282B2DB-8CE8-4BF2-B609-4CB3874E1363}" type="pres">
      <dgm:prSet presAssocID="{275DCB4E-773A-49A1-9841-ECC03BDD1686}" presName="vert1" presStyleCnt="0"/>
      <dgm:spPr/>
    </dgm:pt>
    <dgm:pt modelId="{8957F0E2-C6DE-452A-9D23-33605DAF432F}" type="pres">
      <dgm:prSet presAssocID="{8F55B67C-1E13-48FA-9E85-C2AA5188013E}" presName="thickLine" presStyleLbl="alignNode1" presStyleIdx="2" presStyleCnt="3"/>
      <dgm:spPr/>
    </dgm:pt>
    <dgm:pt modelId="{DD7F0311-7E32-49C6-80D8-A67C24A9F2C6}" type="pres">
      <dgm:prSet presAssocID="{8F55B67C-1E13-48FA-9E85-C2AA5188013E}" presName="horz1" presStyleCnt="0"/>
      <dgm:spPr/>
    </dgm:pt>
    <dgm:pt modelId="{08EC11D6-D1B9-4FD8-9955-0C67288CAC79}" type="pres">
      <dgm:prSet presAssocID="{8F55B67C-1E13-48FA-9E85-C2AA5188013E}" presName="tx1" presStyleLbl="revTx" presStyleIdx="2" presStyleCnt="3"/>
      <dgm:spPr/>
    </dgm:pt>
    <dgm:pt modelId="{08646DD4-6FA5-4E66-B8A5-C1E053572CBB}" type="pres">
      <dgm:prSet presAssocID="{8F55B67C-1E13-48FA-9E85-C2AA5188013E}" presName="vert1" presStyleCnt="0"/>
      <dgm:spPr/>
    </dgm:pt>
  </dgm:ptLst>
  <dgm:cxnLst>
    <dgm:cxn modelId="{9D613428-D197-4C9F-9B84-C8D263EC8E15}" type="presOf" srcId="{42C514D3-6F5C-40E2-A931-547E297368D7}" destId="{C17F06C3-1504-47BF-AA08-832C0BB6080D}" srcOrd="0" destOrd="0" presId="urn:microsoft.com/office/officeart/2008/layout/LinedList"/>
    <dgm:cxn modelId="{F39C6D37-6B49-4C70-8136-371A01FE7704}" type="presOf" srcId="{275DCB4E-773A-49A1-9841-ECC03BDD1686}" destId="{9AB9403C-6CDF-499C-BC6A-49C7BBB77CDC}" srcOrd="0" destOrd="0" presId="urn:microsoft.com/office/officeart/2008/layout/LinedList"/>
    <dgm:cxn modelId="{7AD13270-FBF9-4AEC-9192-A239AAA84B30}" type="presOf" srcId="{8F55B67C-1E13-48FA-9E85-C2AA5188013E}" destId="{08EC11D6-D1B9-4FD8-9955-0C67288CAC79}" srcOrd="0" destOrd="0" presId="urn:microsoft.com/office/officeart/2008/layout/LinedList"/>
    <dgm:cxn modelId="{B6264B76-9588-4C6E-9E63-4F2A2F7E2817}" srcId="{688562FD-CEBD-4713-88E1-AF22E2A0F7FA}" destId="{8F55B67C-1E13-48FA-9E85-C2AA5188013E}" srcOrd="2" destOrd="0" parTransId="{750AD291-CFD6-4DD7-B8AB-B10211E06613}" sibTransId="{2C758B6F-CF55-408F-AB76-EEF6DB2C3097}"/>
    <dgm:cxn modelId="{60A0B6A4-BD67-4449-8148-DB85FCFEA0EA}" srcId="{688562FD-CEBD-4713-88E1-AF22E2A0F7FA}" destId="{275DCB4E-773A-49A1-9841-ECC03BDD1686}" srcOrd="1" destOrd="0" parTransId="{A7F8AAFA-9B3C-4DE3-B526-774CFBCEA94A}" sibTransId="{3EB733AF-2F1A-45A2-989E-F194D4D71500}"/>
    <dgm:cxn modelId="{A76BB0BD-1EA6-4708-83E2-37B180AB35FE}" srcId="{688562FD-CEBD-4713-88E1-AF22E2A0F7FA}" destId="{42C514D3-6F5C-40E2-A931-547E297368D7}" srcOrd="0" destOrd="0" parTransId="{C2C2A7A5-9415-4CB0-A4E2-F258A3BF5FC3}" sibTransId="{ABC1F47E-9B11-4956-BE3A-F351146BF51F}"/>
    <dgm:cxn modelId="{8639EEF1-F2DD-4D12-BE12-BBDB8B9D021E}" type="presOf" srcId="{688562FD-CEBD-4713-88E1-AF22E2A0F7FA}" destId="{CADEDE15-27CA-47A5-8268-A8138AD31B11}" srcOrd="0" destOrd="0" presId="urn:microsoft.com/office/officeart/2008/layout/LinedList"/>
    <dgm:cxn modelId="{01F014A5-2D0B-4629-BBAB-2A421893746D}" type="presParOf" srcId="{CADEDE15-27CA-47A5-8268-A8138AD31B11}" destId="{3637569B-C40D-4768-BC1C-F82A4961AF69}" srcOrd="0" destOrd="0" presId="urn:microsoft.com/office/officeart/2008/layout/LinedList"/>
    <dgm:cxn modelId="{93B5A04E-21FD-4908-9973-F24DEF728169}" type="presParOf" srcId="{CADEDE15-27CA-47A5-8268-A8138AD31B11}" destId="{B01CEFAB-271A-4E21-9275-8B95FC186BF6}" srcOrd="1" destOrd="0" presId="urn:microsoft.com/office/officeart/2008/layout/LinedList"/>
    <dgm:cxn modelId="{C771ABDE-447C-4BE7-92C6-CB43F2DCC96B}" type="presParOf" srcId="{B01CEFAB-271A-4E21-9275-8B95FC186BF6}" destId="{C17F06C3-1504-47BF-AA08-832C0BB6080D}" srcOrd="0" destOrd="0" presId="urn:microsoft.com/office/officeart/2008/layout/LinedList"/>
    <dgm:cxn modelId="{6F971D1E-17EB-477E-8761-503380758A81}" type="presParOf" srcId="{B01CEFAB-271A-4E21-9275-8B95FC186BF6}" destId="{D0B7DB5F-CCB4-4467-B19D-C5455AEC07F8}" srcOrd="1" destOrd="0" presId="urn:microsoft.com/office/officeart/2008/layout/LinedList"/>
    <dgm:cxn modelId="{4A39423A-A46C-4A73-9FB1-8E196D43AFA5}" type="presParOf" srcId="{CADEDE15-27CA-47A5-8268-A8138AD31B11}" destId="{A84BAEBA-A032-4810-8D40-4D2549C7DCA6}" srcOrd="2" destOrd="0" presId="urn:microsoft.com/office/officeart/2008/layout/LinedList"/>
    <dgm:cxn modelId="{0A965928-DA61-4C40-88B0-5ED54CB80C3A}" type="presParOf" srcId="{CADEDE15-27CA-47A5-8268-A8138AD31B11}" destId="{0EA5C6A7-1745-4590-B4F3-C0887F3DA61F}" srcOrd="3" destOrd="0" presId="urn:microsoft.com/office/officeart/2008/layout/LinedList"/>
    <dgm:cxn modelId="{CC14CBB2-9959-402E-A63D-A0A0FAEA2CA0}" type="presParOf" srcId="{0EA5C6A7-1745-4590-B4F3-C0887F3DA61F}" destId="{9AB9403C-6CDF-499C-BC6A-49C7BBB77CDC}" srcOrd="0" destOrd="0" presId="urn:microsoft.com/office/officeart/2008/layout/LinedList"/>
    <dgm:cxn modelId="{71E8CCFD-505C-47D8-885D-C0B06838C313}" type="presParOf" srcId="{0EA5C6A7-1745-4590-B4F3-C0887F3DA61F}" destId="{F282B2DB-8CE8-4BF2-B609-4CB3874E1363}" srcOrd="1" destOrd="0" presId="urn:microsoft.com/office/officeart/2008/layout/LinedList"/>
    <dgm:cxn modelId="{DA778DCF-3B93-414E-B256-DA6CA19B21CC}" type="presParOf" srcId="{CADEDE15-27CA-47A5-8268-A8138AD31B11}" destId="{8957F0E2-C6DE-452A-9D23-33605DAF432F}" srcOrd="4" destOrd="0" presId="urn:microsoft.com/office/officeart/2008/layout/LinedList"/>
    <dgm:cxn modelId="{B2DAC636-002C-4344-84B0-5E8C8660DB12}" type="presParOf" srcId="{CADEDE15-27CA-47A5-8268-A8138AD31B11}" destId="{DD7F0311-7E32-49C6-80D8-A67C24A9F2C6}" srcOrd="5" destOrd="0" presId="urn:microsoft.com/office/officeart/2008/layout/LinedList"/>
    <dgm:cxn modelId="{067A5E26-4AFC-45CB-9873-2991CA4ECB20}" type="presParOf" srcId="{DD7F0311-7E32-49C6-80D8-A67C24A9F2C6}" destId="{08EC11D6-D1B9-4FD8-9955-0C67288CAC79}" srcOrd="0" destOrd="0" presId="urn:microsoft.com/office/officeart/2008/layout/LinedList"/>
    <dgm:cxn modelId="{6E57E4DA-51EB-4D22-BAB1-2A00C5C36DAF}" type="presParOf" srcId="{DD7F0311-7E32-49C6-80D8-A67C24A9F2C6}" destId="{08646DD4-6FA5-4E66-B8A5-C1E053572CB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18FB8D-AC4C-42D4-8D53-11943F328BCD}">
      <dsp:nvSpPr>
        <dsp:cNvPr id="0" name=""/>
        <dsp:cNvSpPr/>
      </dsp:nvSpPr>
      <dsp:spPr>
        <a:xfrm>
          <a:off x="0" y="3199"/>
          <a:ext cx="624992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458BA5-43C9-427F-AE62-3FD31E0B14A0}">
      <dsp:nvSpPr>
        <dsp:cNvPr id="0" name=""/>
        <dsp:cNvSpPr/>
      </dsp:nvSpPr>
      <dsp:spPr>
        <a:xfrm>
          <a:off x="0" y="3199"/>
          <a:ext cx="6249924" cy="1376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In 2024, research highlighted positive associations between doula care and improved maternal outcomes, such as a 47% lower risk of cesarean delivery and 29% lower risk of preterm birth in Medicaid-enrolled women, according to an American Journal of Public Health study (November 2024).</a:t>
          </a:r>
        </a:p>
      </dsp:txBody>
      <dsp:txXfrm>
        <a:off x="0" y="3199"/>
        <a:ext cx="6249924" cy="1376122"/>
      </dsp:txXfrm>
    </dsp:sp>
    <dsp:sp modelId="{69A5D762-7AF2-4ACF-83B3-E459C615EF1C}">
      <dsp:nvSpPr>
        <dsp:cNvPr id="0" name=""/>
        <dsp:cNvSpPr/>
      </dsp:nvSpPr>
      <dsp:spPr>
        <a:xfrm>
          <a:off x="0" y="1379322"/>
          <a:ext cx="624992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B9731A-B1CC-47EB-8B8E-ACA51FA6834A}">
      <dsp:nvSpPr>
        <dsp:cNvPr id="0" name=""/>
        <dsp:cNvSpPr/>
      </dsp:nvSpPr>
      <dsp:spPr>
        <a:xfrm>
          <a:off x="0" y="1562167"/>
          <a:ext cx="6249924" cy="12406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Policy also saw significant growth, with seven new states implementing Medicaid coverage for community-based doulas and increased reimbursement rates. </a:t>
          </a:r>
        </a:p>
      </dsp:txBody>
      <dsp:txXfrm>
        <a:off x="0" y="1562167"/>
        <a:ext cx="6249924" cy="1240629"/>
      </dsp:txXfrm>
    </dsp:sp>
    <dsp:sp modelId="{DC63921F-366D-4CAF-9E25-69F3358283D6}">
      <dsp:nvSpPr>
        <dsp:cNvPr id="0" name=""/>
        <dsp:cNvSpPr/>
      </dsp:nvSpPr>
      <dsp:spPr>
        <a:xfrm>
          <a:off x="0" y="2619952"/>
          <a:ext cx="624992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18C787-9AC9-4192-863E-039E979C1F67}">
      <dsp:nvSpPr>
        <dsp:cNvPr id="0" name=""/>
        <dsp:cNvSpPr/>
      </dsp:nvSpPr>
      <dsp:spPr>
        <a:xfrm>
          <a:off x="0" y="2623151"/>
          <a:ext cx="6243820" cy="1780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These trends reflect increased recognition of doula support as an evidence-based strategy to address maternal health disparities and improve care for low-income families, though cost remains a barrier for private care.</a:t>
          </a:r>
        </a:p>
      </dsp:txBody>
      <dsp:txXfrm>
        <a:off x="0" y="2623151"/>
        <a:ext cx="6243820" cy="17804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37569B-C40D-4768-BC1C-F82A4961AF69}">
      <dsp:nvSpPr>
        <dsp:cNvPr id="0" name=""/>
        <dsp:cNvSpPr/>
      </dsp:nvSpPr>
      <dsp:spPr>
        <a:xfrm>
          <a:off x="0" y="3355"/>
          <a:ext cx="66294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7F06C3-1504-47BF-AA08-832C0BB6080D}">
      <dsp:nvSpPr>
        <dsp:cNvPr id="0" name=""/>
        <dsp:cNvSpPr/>
      </dsp:nvSpPr>
      <dsp:spPr>
        <a:xfrm>
          <a:off x="0" y="3355"/>
          <a:ext cx="6622925" cy="1612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Doula Services are a Community Partnership within Charles County that has broadened the scope of practice to decrease maternal morbidity and mortality rates within the County. </a:t>
          </a:r>
        </a:p>
      </dsp:txBody>
      <dsp:txXfrm>
        <a:off x="0" y="3355"/>
        <a:ext cx="6622925" cy="1612568"/>
      </dsp:txXfrm>
    </dsp:sp>
    <dsp:sp modelId="{A84BAEBA-A032-4810-8D40-4D2549C7DCA6}">
      <dsp:nvSpPr>
        <dsp:cNvPr id="0" name=""/>
        <dsp:cNvSpPr/>
      </dsp:nvSpPr>
      <dsp:spPr>
        <a:xfrm>
          <a:off x="0" y="1615923"/>
          <a:ext cx="66294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B9403C-6CDF-499C-BC6A-49C7BBB77CDC}">
      <dsp:nvSpPr>
        <dsp:cNvPr id="0" name=""/>
        <dsp:cNvSpPr/>
      </dsp:nvSpPr>
      <dsp:spPr>
        <a:xfrm>
          <a:off x="0" y="1615923"/>
          <a:ext cx="6622925" cy="24907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The Charles County Department of Health has been awarded a direct service doula grant, from the State of Maryland,  in conjunction with Babies Born Healthy, for those at greatest risk of poor birth outcomes within our community.</a:t>
          </a:r>
        </a:p>
        <a:p>
          <a:pPr marL="0" lvl="0" indent="0" algn="l" defTabSz="889000">
            <a:lnSpc>
              <a:spcPct val="90000"/>
            </a:lnSpc>
            <a:spcBef>
              <a:spcPct val="0"/>
            </a:spcBef>
            <a:spcAft>
              <a:spcPct val="35000"/>
            </a:spcAft>
            <a:buNone/>
          </a:pPr>
          <a:endParaRPr lang="en-US" sz="1400" kern="1200" dirty="0"/>
        </a:p>
        <a:p>
          <a:pPr marL="0" lvl="0" indent="0" algn="l" defTabSz="889000">
            <a:lnSpc>
              <a:spcPct val="90000"/>
            </a:lnSpc>
            <a:spcBef>
              <a:spcPct val="0"/>
            </a:spcBef>
            <a:spcAft>
              <a:spcPct val="35000"/>
            </a:spcAft>
            <a:buNone/>
          </a:pPr>
          <a:endParaRPr lang="en-US" sz="1400" kern="1200" dirty="0"/>
        </a:p>
        <a:p>
          <a:pPr marL="0" lvl="0" indent="0" algn="l" defTabSz="889000">
            <a:lnSpc>
              <a:spcPct val="90000"/>
            </a:lnSpc>
            <a:spcBef>
              <a:spcPct val="0"/>
            </a:spcBef>
            <a:spcAft>
              <a:spcPct val="35000"/>
            </a:spcAft>
            <a:buNone/>
          </a:pPr>
          <a:r>
            <a:rPr lang="en-US" sz="2800" kern="1200" dirty="0">
              <a:solidFill>
                <a:schemeClr val="accent1">
                  <a:lumMod val="50000"/>
                </a:schemeClr>
              </a:solidFill>
            </a:rPr>
            <a:t>Doula Introductions: Meet our Doulas!</a:t>
          </a:r>
        </a:p>
        <a:p>
          <a:pPr marL="0" lvl="0" indent="0" algn="l" defTabSz="889000">
            <a:lnSpc>
              <a:spcPct val="90000"/>
            </a:lnSpc>
            <a:spcBef>
              <a:spcPct val="0"/>
            </a:spcBef>
            <a:spcAft>
              <a:spcPct val="35000"/>
            </a:spcAft>
            <a:buNone/>
          </a:pPr>
          <a:endParaRPr lang="en-US" sz="1400" kern="1200" dirty="0"/>
        </a:p>
        <a:p>
          <a:pPr marL="0" lvl="0" indent="0" algn="l" defTabSz="889000">
            <a:lnSpc>
              <a:spcPct val="90000"/>
            </a:lnSpc>
            <a:spcBef>
              <a:spcPct val="0"/>
            </a:spcBef>
            <a:spcAft>
              <a:spcPct val="35000"/>
            </a:spcAft>
            <a:buNone/>
          </a:pPr>
          <a:endParaRPr lang="en-US" sz="1400" kern="1200" dirty="0"/>
        </a:p>
        <a:p>
          <a:pPr marL="0" lvl="0" indent="0" algn="l" defTabSz="889000">
            <a:lnSpc>
              <a:spcPct val="90000"/>
            </a:lnSpc>
            <a:spcBef>
              <a:spcPct val="0"/>
            </a:spcBef>
            <a:spcAft>
              <a:spcPct val="35000"/>
            </a:spcAft>
            <a:buNone/>
          </a:pPr>
          <a:endParaRPr lang="en-US" sz="1400" kern="1200" dirty="0"/>
        </a:p>
        <a:p>
          <a:pPr marL="0" lvl="0" indent="0" algn="l" defTabSz="889000">
            <a:lnSpc>
              <a:spcPct val="90000"/>
            </a:lnSpc>
            <a:spcBef>
              <a:spcPct val="0"/>
            </a:spcBef>
            <a:spcAft>
              <a:spcPct val="35000"/>
            </a:spcAft>
            <a:buNone/>
          </a:pPr>
          <a:endParaRPr lang="en-US" sz="1400" kern="1200" dirty="0"/>
        </a:p>
      </dsp:txBody>
      <dsp:txXfrm>
        <a:off x="0" y="1615923"/>
        <a:ext cx="6622925" cy="2490774"/>
      </dsp:txXfrm>
    </dsp:sp>
    <dsp:sp modelId="{8957F0E2-C6DE-452A-9D23-33605DAF432F}">
      <dsp:nvSpPr>
        <dsp:cNvPr id="0" name=""/>
        <dsp:cNvSpPr/>
      </dsp:nvSpPr>
      <dsp:spPr>
        <a:xfrm>
          <a:off x="0" y="4106698"/>
          <a:ext cx="66294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EC11D6-D1B9-4FD8-9955-0C67288CAC79}">
      <dsp:nvSpPr>
        <dsp:cNvPr id="0" name=""/>
        <dsp:cNvSpPr/>
      </dsp:nvSpPr>
      <dsp:spPr>
        <a:xfrm>
          <a:off x="0" y="4106698"/>
          <a:ext cx="6629400" cy="6711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endParaRPr lang="en-US" sz="3200" kern="1200" dirty="0"/>
        </a:p>
      </dsp:txBody>
      <dsp:txXfrm>
        <a:off x="0" y="4106698"/>
        <a:ext cx="6629400" cy="67119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C88E34-8C8C-8747-BADB-40E1ACC00129}" type="datetimeFigureOut">
              <a:rPr lang="en-US" smtClean="0"/>
              <a:t>9/18/2025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1E5FCA-B2DD-C941-A2C1-638939433487}" type="slidenum">
              <a:rPr lang="en-US" smtClean="0"/>
              <a:t>‹#›</a:t>
            </a:fld>
            <a:endParaRPr lang="en-US" dirty="0"/>
          </a:p>
        </p:txBody>
      </p:sp>
    </p:spTree>
    <p:extLst>
      <p:ext uri="{BB962C8B-B14F-4D97-AF65-F5344CB8AC3E}">
        <p14:creationId xmlns:p14="http://schemas.microsoft.com/office/powerpoint/2010/main" val="3524896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1E5FCA-B2DD-C941-A2C1-638939433487}" type="slidenum">
              <a:rPr lang="en-US" smtClean="0"/>
              <a:t>1</a:t>
            </a:fld>
            <a:endParaRPr lang="en-US" dirty="0"/>
          </a:p>
        </p:txBody>
      </p:sp>
    </p:spTree>
    <p:extLst>
      <p:ext uri="{BB962C8B-B14F-4D97-AF65-F5344CB8AC3E}">
        <p14:creationId xmlns:p14="http://schemas.microsoft.com/office/powerpoint/2010/main" val="28820095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734DBF-D33A-9B28-288C-C2DAB9E541E7}"/>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1078992" y="1956816"/>
            <a:ext cx="10040112" cy="2387600"/>
          </a:xfrm>
        </p:spPr>
        <p:txBody>
          <a:bodyPr anchor="t">
            <a:noAutofit/>
          </a:bodyPr>
          <a:lstStyle>
            <a:lvl1pPr algn="l">
              <a:defRPr sz="9600" spc="300" baseline="0">
                <a:ln w="28575">
                  <a:solidFill>
                    <a:schemeClr val="tx1"/>
                  </a:solidFill>
                </a:ln>
                <a:noFill/>
              </a:defRPr>
            </a:lvl1pPr>
          </a:lstStyle>
          <a:p>
            <a:r>
              <a:rPr lang="en-US" dirty="0"/>
              <a:t>CLICK TO EDIT MASTER TITLE STYLE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078992" y="4901184"/>
            <a:ext cx="10040112" cy="1280160"/>
          </a:xfrm>
        </p:spPr>
        <p:txBody>
          <a:bodyPr/>
          <a:lstStyle>
            <a:lvl1pPr marL="0" indent="0" algn="l">
              <a:buNone/>
              <a:defRPr sz="2400" b="1" baseline="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5 Colum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345C5D8-082A-AC27-3801-7A6EC375195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8809"/>
          <a:stretch/>
        </p:blipFill>
        <p:spPr>
          <a:xfrm>
            <a:off x="0" y="0"/>
            <a:ext cx="5467552" cy="2350008"/>
          </a:xfrm>
          <a:prstGeom prst="rect">
            <a:avLst/>
          </a:prstGeom>
        </p:spPr>
      </p:pic>
      <p:pic>
        <p:nvPicPr>
          <p:cNvPr id="15" name="Picture 14">
            <a:extLst>
              <a:ext uri="{FF2B5EF4-FFF2-40B4-BE49-F238E27FC236}">
                <a16:creationId xmlns:a16="http://schemas.microsoft.com/office/drawing/2014/main" id="{3531883F-9B23-B442-5F02-C2D25BB37CA5}"/>
              </a:ext>
            </a:extLst>
          </p:cNvPr>
          <p:cNvPicPr>
            <a:picLocks noChangeAspect="1"/>
          </p:cNvPicPr>
          <p:nvPr userDrawn="1"/>
        </p:nvPicPr>
        <p:blipFill>
          <a:blip r:embed="rId3"/>
          <a:stretch>
            <a:fillRect/>
          </a:stretch>
        </p:blipFill>
        <p:spPr>
          <a:xfrm>
            <a:off x="7241236" y="1234440"/>
            <a:ext cx="4950764" cy="5623560"/>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612648" y="868679"/>
            <a:ext cx="10972800" cy="1572768"/>
          </a:xfrm>
        </p:spPr>
        <p:txBody>
          <a:bodyPr lIns="91440" tIns="182880" rIns="91440" bIns="0"/>
          <a:lstStyle>
            <a:lvl1pPr algn="ctr">
              <a:lnSpc>
                <a:spcPct val="90000"/>
              </a:lnSpc>
              <a:defRPr sz="4800" spc="40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73DC3A9-D4E6-42CF-91A8-F267C7C66CCB}"/>
              </a:ext>
            </a:extLst>
          </p:cNvPr>
          <p:cNvSpPr>
            <a:spLocks noGrp="1"/>
          </p:cNvSpPr>
          <p:nvPr>
            <p:ph type="body" idx="1"/>
          </p:nvPr>
        </p:nvSpPr>
        <p:spPr>
          <a:xfrm>
            <a:off x="612648" y="2438400"/>
            <a:ext cx="2029968" cy="530352"/>
          </a:xfrm>
          <a:solidFill>
            <a:schemeClr val="tx1"/>
          </a:solidFill>
        </p:spPr>
        <p:txBody>
          <a:bodyPr anchor="ctr"/>
          <a:lstStyle>
            <a:lvl1pPr marL="0" indent="0" algn="ctr">
              <a:lnSpc>
                <a:spcPct val="100000"/>
              </a:lnSpc>
              <a:spcBef>
                <a:spcPts val="1000"/>
              </a:spcBef>
              <a:buNone/>
              <a:defRPr sz="2000" b="1" cap="all" spc="20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612648" y="3127248"/>
            <a:ext cx="2029968" cy="2514600"/>
          </a:xfrm>
          <a:solidFill>
            <a:schemeClr val="accent6">
              <a:lumMod val="20000"/>
              <a:lumOff val="80000"/>
              <a:alpha val="50000"/>
            </a:schemeClr>
          </a:solidFill>
          <a:ln>
            <a:solidFill>
              <a:schemeClr val="tx1"/>
            </a:solidFill>
          </a:ln>
        </p:spPr>
        <p:txBody>
          <a:bodyPr tIns="182880" bIns="91440"/>
          <a:lstStyle>
            <a:lvl1pPr marL="0" indent="0">
              <a:lnSpc>
                <a:spcPct val="100000"/>
              </a:lnSpc>
              <a:spcBef>
                <a:spcPts val="0"/>
              </a:spcBef>
              <a:buNone/>
              <a:defRPr sz="1600" spc="100" baseline="0"/>
            </a:lvl1pPr>
            <a:lvl2pPr marL="228600">
              <a:lnSpc>
                <a:spcPct val="100000"/>
              </a:lnSpc>
              <a:spcBef>
                <a:spcPts val="0"/>
              </a:spcBef>
              <a:defRPr sz="1400" spc="100" baseline="0"/>
            </a:lvl2pPr>
            <a:lvl3pPr>
              <a:lnSpc>
                <a:spcPct val="100000"/>
              </a:lnSpc>
              <a:spcBef>
                <a:spcPts val="1000"/>
              </a:spcBef>
              <a:defRPr sz="1200" spc="100" baseline="0"/>
            </a:lvl3pPr>
            <a:lvl4pPr>
              <a:lnSpc>
                <a:spcPct val="100000"/>
              </a:lnSpc>
              <a:spcBef>
                <a:spcPts val="1000"/>
              </a:spcBef>
              <a:defRPr sz="1100" spc="100" baseline="0"/>
            </a:lvl4pPr>
            <a:lvl5pPr>
              <a:lnSpc>
                <a:spcPct val="100000"/>
              </a:lnSpc>
              <a:spcBef>
                <a:spcPts val="1000"/>
              </a:spcBef>
              <a:defRPr sz="1100" spc="100" baseline="0"/>
            </a:lvl5pPr>
          </a:lstStyle>
          <a:p>
            <a:pPr lvl="0"/>
            <a:r>
              <a:rPr lang="en-US"/>
              <a:t>Click to edit Master text styles</a:t>
            </a:r>
          </a:p>
          <a:p>
            <a:pPr lvl="1"/>
            <a:r>
              <a:rPr lang="en-US"/>
              <a:t>Second level</a:t>
            </a:r>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p:nvPr>
        </p:nvSpPr>
        <p:spPr>
          <a:xfrm>
            <a:off x="2843784" y="2438400"/>
            <a:ext cx="2029968" cy="530352"/>
          </a:xfrm>
          <a:solidFill>
            <a:schemeClr val="tx1"/>
          </a:solidFill>
        </p:spPr>
        <p:txBody>
          <a:bodyPr anchor="ctr"/>
          <a:lstStyle>
            <a:lvl1pPr marL="0" indent="0" algn="ctr">
              <a:lnSpc>
                <a:spcPct val="100000"/>
              </a:lnSpc>
              <a:spcBef>
                <a:spcPts val="1000"/>
              </a:spcBef>
              <a:buNone/>
              <a:defRPr sz="2000" b="1" cap="all" spc="20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2843784" y="3127248"/>
            <a:ext cx="2029968" cy="2514600"/>
          </a:xfrm>
          <a:solidFill>
            <a:schemeClr val="accent5">
              <a:alpha val="30000"/>
            </a:schemeClr>
          </a:solidFill>
          <a:ln>
            <a:solidFill>
              <a:schemeClr val="tx1"/>
            </a:solidFill>
          </a:ln>
        </p:spPr>
        <p:txBody>
          <a:bodyPr tIns="182880" bIns="91440"/>
          <a:lstStyle>
            <a:lvl1pPr marL="0" indent="0">
              <a:lnSpc>
                <a:spcPct val="100000"/>
              </a:lnSpc>
              <a:spcBef>
                <a:spcPts val="0"/>
              </a:spcBef>
              <a:buNone/>
              <a:defRPr sz="1600" spc="100" baseline="0"/>
            </a:lvl1pPr>
            <a:lvl2pPr marL="228600">
              <a:lnSpc>
                <a:spcPct val="100000"/>
              </a:lnSpc>
              <a:spcBef>
                <a:spcPts val="0"/>
              </a:spcBef>
              <a:defRPr sz="1400" spc="100" baseline="0"/>
            </a:lvl2pPr>
            <a:lvl3pPr>
              <a:lnSpc>
                <a:spcPct val="100000"/>
              </a:lnSpc>
              <a:spcBef>
                <a:spcPts val="1000"/>
              </a:spcBef>
              <a:defRPr sz="1200" spc="100" baseline="0"/>
            </a:lvl3pPr>
            <a:lvl4pPr>
              <a:lnSpc>
                <a:spcPct val="100000"/>
              </a:lnSpc>
              <a:spcBef>
                <a:spcPts val="1000"/>
              </a:spcBef>
              <a:defRPr sz="1100" spc="100" baseline="0"/>
            </a:lvl4pPr>
            <a:lvl5pPr>
              <a:lnSpc>
                <a:spcPct val="100000"/>
              </a:lnSpc>
              <a:spcBef>
                <a:spcPts val="1000"/>
              </a:spcBef>
              <a:defRPr sz="1100" spc="100" baseline="0"/>
            </a:lvl5pPr>
          </a:lstStyle>
          <a:p>
            <a:pPr lvl="0"/>
            <a:r>
              <a:rPr lang="en-US"/>
              <a:t>Click to edit Master text styles</a:t>
            </a:r>
          </a:p>
          <a:p>
            <a:pPr lvl="1"/>
            <a:r>
              <a:rPr lang="en-US"/>
              <a:t>Second level</a:t>
            </a:r>
          </a:p>
        </p:txBody>
      </p:sp>
      <p:sp>
        <p:nvSpPr>
          <p:cNvPr id="7" name="Text Placeholder 4">
            <a:extLst>
              <a:ext uri="{FF2B5EF4-FFF2-40B4-BE49-F238E27FC236}">
                <a16:creationId xmlns:a16="http://schemas.microsoft.com/office/drawing/2014/main" id="{9A48939F-0CF9-9CBD-F606-7A4850B910A1}"/>
              </a:ext>
            </a:extLst>
          </p:cNvPr>
          <p:cNvSpPr>
            <a:spLocks noGrp="1"/>
          </p:cNvSpPr>
          <p:nvPr>
            <p:ph type="body" sz="quarter" idx="13"/>
          </p:nvPr>
        </p:nvSpPr>
        <p:spPr>
          <a:xfrm>
            <a:off x="5084064" y="2438400"/>
            <a:ext cx="2029968" cy="530352"/>
          </a:xfrm>
          <a:solidFill>
            <a:schemeClr val="tx1"/>
          </a:solidFill>
        </p:spPr>
        <p:txBody>
          <a:bodyPr anchor="ctr"/>
          <a:lstStyle>
            <a:lvl1pPr marL="0" indent="0" algn="ctr">
              <a:lnSpc>
                <a:spcPct val="100000"/>
              </a:lnSpc>
              <a:spcBef>
                <a:spcPts val="1000"/>
              </a:spcBef>
              <a:buNone/>
              <a:defRPr sz="2000" b="1" cap="all" spc="20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a:extLst>
              <a:ext uri="{FF2B5EF4-FFF2-40B4-BE49-F238E27FC236}">
                <a16:creationId xmlns:a16="http://schemas.microsoft.com/office/drawing/2014/main" id="{693BC756-2B97-9751-B879-03B6F1C405C3}"/>
              </a:ext>
            </a:extLst>
          </p:cNvPr>
          <p:cNvSpPr>
            <a:spLocks noGrp="1"/>
          </p:cNvSpPr>
          <p:nvPr>
            <p:ph sz="quarter" idx="14"/>
          </p:nvPr>
        </p:nvSpPr>
        <p:spPr>
          <a:xfrm>
            <a:off x="5084064" y="3127248"/>
            <a:ext cx="2029968" cy="2514600"/>
          </a:xfrm>
          <a:solidFill>
            <a:schemeClr val="accent4">
              <a:lumMod val="20000"/>
              <a:lumOff val="80000"/>
              <a:alpha val="50000"/>
            </a:schemeClr>
          </a:solidFill>
          <a:ln>
            <a:solidFill>
              <a:schemeClr val="tx1"/>
            </a:solidFill>
          </a:ln>
        </p:spPr>
        <p:txBody>
          <a:bodyPr tIns="182880" bIns="91440"/>
          <a:lstStyle>
            <a:lvl1pPr marL="0" indent="0">
              <a:lnSpc>
                <a:spcPct val="100000"/>
              </a:lnSpc>
              <a:spcBef>
                <a:spcPts val="0"/>
              </a:spcBef>
              <a:buNone/>
              <a:defRPr sz="1600" spc="100" baseline="0"/>
            </a:lvl1pPr>
            <a:lvl2pPr marL="228600">
              <a:lnSpc>
                <a:spcPct val="100000"/>
              </a:lnSpc>
              <a:spcBef>
                <a:spcPts val="0"/>
              </a:spcBef>
              <a:defRPr sz="1400" spc="100" baseline="0"/>
            </a:lvl2pPr>
            <a:lvl3pPr>
              <a:lnSpc>
                <a:spcPct val="100000"/>
              </a:lnSpc>
              <a:spcBef>
                <a:spcPts val="1000"/>
              </a:spcBef>
              <a:defRPr sz="1200" spc="100" baseline="0"/>
            </a:lvl3pPr>
            <a:lvl4pPr>
              <a:lnSpc>
                <a:spcPct val="100000"/>
              </a:lnSpc>
              <a:spcBef>
                <a:spcPts val="1000"/>
              </a:spcBef>
              <a:defRPr sz="1100" spc="100" baseline="0"/>
            </a:lvl4pPr>
            <a:lvl5pPr>
              <a:lnSpc>
                <a:spcPct val="100000"/>
              </a:lnSpc>
              <a:spcBef>
                <a:spcPts val="1000"/>
              </a:spcBef>
              <a:defRPr sz="1100" spc="100" baseline="0"/>
            </a:lvl5pPr>
          </a:lstStyle>
          <a:p>
            <a:pPr lvl="0"/>
            <a:r>
              <a:rPr lang="en-US"/>
              <a:t>Click to edit Master text styles</a:t>
            </a:r>
          </a:p>
          <a:p>
            <a:pPr lvl="1"/>
            <a:r>
              <a:rPr lang="en-US"/>
              <a:t>Second level</a:t>
            </a:r>
          </a:p>
        </p:txBody>
      </p:sp>
      <p:sp>
        <p:nvSpPr>
          <p:cNvPr id="20" name="Text Placeholder 4">
            <a:extLst>
              <a:ext uri="{FF2B5EF4-FFF2-40B4-BE49-F238E27FC236}">
                <a16:creationId xmlns:a16="http://schemas.microsoft.com/office/drawing/2014/main" id="{843F725B-A33F-7FB2-E5C4-96EA154660E9}"/>
              </a:ext>
            </a:extLst>
          </p:cNvPr>
          <p:cNvSpPr>
            <a:spLocks noGrp="1"/>
          </p:cNvSpPr>
          <p:nvPr>
            <p:ph type="body" sz="quarter" idx="15"/>
          </p:nvPr>
        </p:nvSpPr>
        <p:spPr>
          <a:xfrm>
            <a:off x="7315200" y="2438400"/>
            <a:ext cx="2029968" cy="530352"/>
          </a:xfrm>
          <a:solidFill>
            <a:schemeClr val="tx1"/>
          </a:solidFill>
        </p:spPr>
        <p:txBody>
          <a:bodyPr anchor="ctr"/>
          <a:lstStyle>
            <a:lvl1pPr marL="0" indent="0" algn="ctr">
              <a:lnSpc>
                <a:spcPct val="100000"/>
              </a:lnSpc>
              <a:spcBef>
                <a:spcPts val="1000"/>
              </a:spcBef>
              <a:buNone/>
              <a:defRPr sz="2000" b="1" cap="all" spc="20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5">
            <a:extLst>
              <a:ext uri="{FF2B5EF4-FFF2-40B4-BE49-F238E27FC236}">
                <a16:creationId xmlns:a16="http://schemas.microsoft.com/office/drawing/2014/main" id="{D9DD0DA7-5A1E-5312-178F-13561EF7C233}"/>
              </a:ext>
            </a:extLst>
          </p:cNvPr>
          <p:cNvSpPr>
            <a:spLocks noGrp="1"/>
          </p:cNvSpPr>
          <p:nvPr>
            <p:ph sz="quarter" idx="16"/>
          </p:nvPr>
        </p:nvSpPr>
        <p:spPr>
          <a:xfrm>
            <a:off x="7315200" y="3127248"/>
            <a:ext cx="2029968" cy="2514600"/>
          </a:xfrm>
          <a:solidFill>
            <a:schemeClr val="accent1">
              <a:alpha val="50000"/>
            </a:schemeClr>
          </a:solidFill>
          <a:ln>
            <a:solidFill>
              <a:schemeClr val="tx1"/>
            </a:solidFill>
          </a:ln>
        </p:spPr>
        <p:txBody>
          <a:bodyPr tIns="182880" bIns="91440"/>
          <a:lstStyle>
            <a:lvl1pPr marL="0" indent="0">
              <a:lnSpc>
                <a:spcPct val="100000"/>
              </a:lnSpc>
              <a:spcBef>
                <a:spcPts val="0"/>
              </a:spcBef>
              <a:buNone/>
              <a:defRPr sz="1600" spc="100" baseline="0"/>
            </a:lvl1pPr>
            <a:lvl2pPr marL="228600">
              <a:lnSpc>
                <a:spcPct val="100000"/>
              </a:lnSpc>
              <a:spcBef>
                <a:spcPts val="0"/>
              </a:spcBef>
              <a:defRPr sz="1400" spc="100" baseline="0"/>
            </a:lvl2pPr>
            <a:lvl3pPr>
              <a:lnSpc>
                <a:spcPct val="100000"/>
              </a:lnSpc>
              <a:spcBef>
                <a:spcPts val="1000"/>
              </a:spcBef>
              <a:defRPr sz="1200" spc="100" baseline="0"/>
            </a:lvl3pPr>
            <a:lvl4pPr>
              <a:lnSpc>
                <a:spcPct val="100000"/>
              </a:lnSpc>
              <a:spcBef>
                <a:spcPts val="1000"/>
              </a:spcBef>
              <a:defRPr sz="1100" spc="100" baseline="0"/>
            </a:lvl4pPr>
            <a:lvl5pPr>
              <a:lnSpc>
                <a:spcPct val="100000"/>
              </a:lnSpc>
              <a:spcBef>
                <a:spcPts val="1000"/>
              </a:spcBef>
              <a:defRPr sz="1100" spc="100" baseline="0"/>
            </a:lvl5pPr>
          </a:lstStyle>
          <a:p>
            <a:pPr lvl="0"/>
            <a:r>
              <a:rPr lang="en-US"/>
              <a:t>Click to edit Master text styles</a:t>
            </a:r>
          </a:p>
          <a:p>
            <a:pPr lvl="1"/>
            <a:r>
              <a:rPr lang="en-US"/>
              <a:t>Second level</a:t>
            </a:r>
          </a:p>
        </p:txBody>
      </p:sp>
      <p:sp>
        <p:nvSpPr>
          <p:cNvPr id="22" name="Text Placeholder 4">
            <a:extLst>
              <a:ext uri="{FF2B5EF4-FFF2-40B4-BE49-F238E27FC236}">
                <a16:creationId xmlns:a16="http://schemas.microsoft.com/office/drawing/2014/main" id="{5FBC3880-98AC-466C-7AD1-FDC8B3958705}"/>
              </a:ext>
            </a:extLst>
          </p:cNvPr>
          <p:cNvSpPr>
            <a:spLocks noGrp="1"/>
          </p:cNvSpPr>
          <p:nvPr>
            <p:ph type="body" sz="quarter" idx="17"/>
          </p:nvPr>
        </p:nvSpPr>
        <p:spPr>
          <a:xfrm>
            <a:off x="9546336" y="2438400"/>
            <a:ext cx="2029968" cy="530352"/>
          </a:xfrm>
          <a:solidFill>
            <a:schemeClr val="tx1"/>
          </a:solidFill>
        </p:spPr>
        <p:txBody>
          <a:bodyPr anchor="ctr"/>
          <a:lstStyle>
            <a:lvl1pPr marL="0" indent="0" algn="ctr">
              <a:lnSpc>
                <a:spcPct val="100000"/>
              </a:lnSpc>
              <a:spcBef>
                <a:spcPts val="1000"/>
              </a:spcBef>
              <a:buNone/>
              <a:defRPr sz="2000" b="1" cap="all" spc="20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Content Placeholder 5">
            <a:extLst>
              <a:ext uri="{FF2B5EF4-FFF2-40B4-BE49-F238E27FC236}">
                <a16:creationId xmlns:a16="http://schemas.microsoft.com/office/drawing/2014/main" id="{24965100-8EF5-0264-CEE5-BD5BF1901635}"/>
              </a:ext>
            </a:extLst>
          </p:cNvPr>
          <p:cNvSpPr>
            <a:spLocks noGrp="1"/>
          </p:cNvSpPr>
          <p:nvPr>
            <p:ph sz="quarter" idx="18"/>
          </p:nvPr>
        </p:nvSpPr>
        <p:spPr>
          <a:xfrm>
            <a:off x="9546336" y="3127248"/>
            <a:ext cx="2029968" cy="2514600"/>
          </a:xfrm>
          <a:solidFill>
            <a:schemeClr val="accent4">
              <a:lumMod val="20000"/>
              <a:lumOff val="80000"/>
              <a:alpha val="50000"/>
            </a:schemeClr>
          </a:solidFill>
          <a:ln>
            <a:solidFill>
              <a:schemeClr val="tx1"/>
            </a:solidFill>
          </a:ln>
        </p:spPr>
        <p:txBody>
          <a:bodyPr tIns="182880" bIns="91440"/>
          <a:lstStyle>
            <a:lvl1pPr marL="0" indent="0">
              <a:lnSpc>
                <a:spcPct val="100000"/>
              </a:lnSpc>
              <a:spcBef>
                <a:spcPts val="0"/>
              </a:spcBef>
              <a:buNone/>
              <a:defRPr sz="1600" spc="100" baseline="0"/>
            </a:lvl1pPr>
            <a:lvl2pPr marL="228600">
              <a:lnSpc>
                <a:spcPct val="100000"/>
              </a:lnSpc>
              <a:spcBef>
                <a:spcPts val="0"/>
              </a:spcBef>
              <a:defRPr sz="1400" spc="100" baseline="0"/>
            </a:lvl2pPr>
            <a:lvl3pPr>
              <a:lnSpc>
                <a:spcPct val="100000"/>
              </a:lnSpc>
              <a:spcBef>
                <a:spcPts val="1000"/>
              </a:spcBef>
              <a:defRPr sz="1200" spc="100" baseline="0"/>
            </a:lvl3pPr>
            <a:lvl4pPr>
              <a:lnSpc>
                <a:spcPct val="100000"/>
              </a:lnSpc>
              <a:spcBef>
                <a:spcPts val="1000"/>
              </a:spcBef>
              <a:defRPr sz="1100" spc="100" baseline="0"/>
            </a:lvl4pPr>
            <a:lvl5pPr>
              <a:lnSpc>
                <a:spcPct val="100000"/>
              </a:lnSpc>
              <a:spcBef>
                <a:spcPts val="1000"/>
              </a:spcBef>
              <a:defRPr sz="1100" spc="100" baseline="0"/>
            </a:lvl5pPr>
          </a:lstStyle>
          <a:p>
            <a:pPr lvl="0"/>
            <a:r>
              <a:rPr lang="en-US"/>
              <a:t>Click to edit Master text styles</a:t>
            </a:r>
          </a:p>
          <a:p>
            <a:pPr lvl="1"/>
            <a:r>
              <a:rPr lang="en-US"/>
              <a:t>Second level</a:t>
            </a:r>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a:xfrm>
            <a:off x="4038600" y="11575"/>
            <a:ext cx="4114800" cy="856526"/>
          </a:xfrm>
          <a:prstGeom prst="rect">
            <a:avLst/>
          </a:prstGeom>
        </p:spPr>
        <p:txBody>
          <a:bodyPr/>
          <a:lstStyle/>
          <a:p>
            <a:r>
              <a:rPr lang="en-US" dirty="0"/>
              <a:t>PRESENTATION TITLE</a:t>
            </a:r>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a:xfrm>
            <a:off x="4038600" y="6006546"/>
            <a:ext cx="4114800" cy="851453"/>
          </a:xfrm>
          <a:prstGeom prst="rect">
            <a:avLst/>
          </a:prstGeom>
        </p:spPr>
        <p:txBody>
          <a:bodyPr/>
          <a:lstStyle/>
          <a:p>
            <a:fld id="{294A09A9-5501-47C1-A89A-A340965A2BE2}" type="slidenum">
              <a:rPr lang="en-US" smtClean="0"/>
              <a:t>‹#›</a:t>
            </a:fld>
            <a:endParaRPr lang="en-US" dirty="0"/>
          </a:p>
        </p:txBody>
      </p:sp>
      <p:cxnSp>
        <p:nvCxnSpPr>
          <p:cNvPr id="10" name="Straight Connector 9">
            <a:extLst>
              <a:ext uri="{FF2B5EF4-FFF2-40B4-BE49-F238E27FC236}">
                <a16:creationId xmlns:a16="http://schemas.microsoft.com/office/drawing/2014/main" id="{B7AC635D-0E01-2452-CC44-1DAE0F96DF63}"/>
              </a:ext>
            </a:extLst>
          </p:cNvPr>
          <p:cNvCxnSpPr>
            <a:cxnSpLocks/>
          </p:cNvCxnSpPr>
          <p:nvPr userDrawn="1"/>
        </p:nvCxnSpPr>
        <p:spPr>
          <a:xfrm>
            <a:off x="5251048" y="868101"/>
            <a:ext cx="168990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A4ED63FD-A76F-FB56-8D44-31BD432133C5}"/>
              </a:ext>
            </a:extLst>
          </p:cNvPr>
          <p:cNvCxnSpPr>
            <a:cxnSpLocks/>
          </p:cNvCxnSpPr>
          <p:nvPr userDrawn="1"/>
        </p:nvCxnSpPr>
        <p:spPr>
          <a:xfrm>
            <a:off x="5251048" y="5995687"/>
            <a:ext cx="1689904" cy="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78653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li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CC3D06-2435-B655-8AA5-11CCBBEF19D4}"/>
              </a:ext>
            </a:extLst>
          </p:cNvPr>
          <p:cNvPicPr>
            <a:picLocks noChangeAspect="1"/>
          </p:cNvPicPr>
          <p:nvPr userDrawn="1"/>
        </p:nvPicPr>
        <p:blipFill>
          <a:blip r:embed="rId2"/>
          <a:stretch>
            <a:fillRect/>
          </a:stretch>
        </p:blipFill>
        <p:spPr>
          <a:xfrm>
            <a:off x="8762234" y="0"/>
            <a:ext cx="3429766" cy="6821424"/>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612648" y="868679"/>
            <a:ext cx="10972800" cy="1572768"/>
          </a:xfrm>
        </p:spPr>
        <p:txBody>
          <a:bodyPr lIns="91440" tIns="182880" rIns="91440" bIns="0"/>
          <a:lstStyle>
            <a:lvl1pPr algn="ctr">
              <a:lnSpc>
                <a:spcPct val="90000"/>
              </a:lnSpc>
              <a:defRPr sz="4800" spc="400" baseline="0"/>
            </a:lvl1pPr>
          </a:lstStyle>
          <a:p>
            <a:r>
              <a:rPr lang="en-US"/>
              <a:t>Click to edit Master title style</a:t>
            </a:r>
            <a:endParaRPr lang="en-US" dirty="0"/>
          </a:p>
        </p:txBody>
      </p:sp>
      <p:sp>
        <p:nvSpPr>
          <p:cNvPr id="34" name="Text Placeholder 33">
            <a:extLst>
              <a:ext uri="{FF2B5EF4-FFF2-40B4-BE49-F238E27FC236}">
                <a16:creationId xmlns:a16="http://schemas.microsoft.com/office/drawing/2014/main" id="{5D1E9421-BC85-99CB-EB40-1863FA622747}"/>
              </a:ext>
            </a:extLst>
          </p:cNvPr>
          <p:cNvSpPr>
            <a:spLocks noGrp="1"/>
          </p:cNvSpPr>
          <p:nvPr>
            <p:ph type="body" sz="quarter" idx="13" hasCustomPrompt="1"/>
          </p:nvPr>
        </p:nvSpPr>
        <p:spPr>
          <a:xfrm rot="16200000">
            <a:off x="-25907" y="3072704"/>
            <a:ext cx="1783080" cy="512064"/>
          </a:xfrm>
          <a:solidFill>
            <a:schemeClr val="accent1"/>
          </a:solidFill>
        </p:spPr>
        <p:txBody>
          <a:bodyPr anchor="ctr"/>
          <a:lstStyle>
            <a:lvl1pPr marL="0" indent="0" algn="ctr">
              <a:lnSpc>
                <a:spcPct val="100000"/>
              </a:lnSpc>
              <a:spcBef>
                <a:spcPts val="0"/>
              </a:spcBef>
              <a:buNone/>
              <a:defRPr sz="2000" b="1" cap="all" spc="200" baseline="0"/>
            </a:lvl1pPr>
          </a:lstStyle>
          <a:p>
            <a:pPr lvl="0"/>
            <a:r>
              <a:rPr lang="en-US" dirty="0"/>
              <a:t>MMM YYYY</a:t>
            </a:r>
          </a:p>
        </p:txBody>
      </p:sp>
      <p:sp>
        <p:nvSpPr>
          <p:cNvPr id="41" name="Text Placeholder 40">
            <a:extLst>
              <a:ext uri="{FF2B5EF4-FFF2-40B4-BE49-F238E27FC236}">
                <a16:creationId xmlns:a16="http://schemas.microsoft.com/office/drawing/2014/main" id="{47BABAF8-5220-1E24-CE43-927FCCA269AE}"/>
              </a:ext>
            </a:extLst>
          </p:cNvPr>
          <p:cNvSpPr>
            <a:spLocks noGrp="1"/>
          </p:cNvSpPr>
          <p:nvPr>
            <p:ph type="body" sz="quarter" idx="18"/>
          </p:nvPr>
        </p:nvSpPr>
        <p:spPr>
          <a:xfrm>
            <a:off x="1146218" y="2432434"/>
            <a:ext cx="1644986" cy="1783080"/>
          </a:xfrm>
        </p:spPr>
        <p:txBody>
          <a:bodyPr lIns="91440" tIns="0" rIns="0" bIns="0" anchor="ctr"/>
          <a:lstStyle>
            <a:lvl1pPr marL="0" indent="0">
              <a:lnSpc>
                <a:spcPct val="100000"/>
              </a:lnSpc>
              <a:spcBef>
                <a:spcPts val="0"/>
              </a:spcBef>
              <a:buNone/>
              <a:defRPr sz="1600" spc="100" baseline="0"/>
            </a:lvl1pPr>
          </a:lstStyle>
          <a:p>
            <a:pPr lvl="0"/>
            <a:r>
              <a:rPr lang="en-US"/>
              <a:t>Click to edit Master text styles</a:t>
            </a:r>
          </a:p>
        </p:txBody>
      </p:sp>
      <p:sp>
        <p:nvSpPr>
          <p:cNvPr id="38" name="Text Placeholder 33">
            <a:extLst>
              <a:ext uri="{FF2B5EF4-FFF2-40B4-BE49-F238E27FC236}">
                <a16:creationId xmlns:a16="http://schemas.microsoft.com/office/drawing/2014/main" id="{F1D095F8-4552-1F88-C37B-99775B68ACCE}"/>
              </a:ext>
            </a:extLst>
          </p:cNvPr>
          <p:cNvSpPr>
            <a:spLocks noGrp="1"/>
          </p:cNvSpPr>
          <p:nvPr>
            <p:ph type="body" sz="quarter" idx="16" hasCustomPrompt="1"/>
          </p:nvPr>
        </p:nvSpPr>
        <p:spPr>
          <a:xfrm rot="16200000">
            <a:off x="2196136" y="4517644"/>
            <a:ext cx="1783080" cy="512064"/>
          </a:xfrm>
          <a:solidFill>
            <a:schemeClr val="accent2"/>
          </a:solidFill>
        </p:spPr>
        <p:txBody>
          <a:bodyPr anchor="ctr"/>
          <a:lstStyle>
            <a:lvl1pPr marL="0" indent="0" algn="ctr">
              <a:lnSpc>
                <a:spcPct val="100000"/>
              </a:lnSpc>
              <a:spcBef>
                <a:spcPts val="0"/>
              </a:spcBef>
              <a:buNone/>
              <a:defRPr sz="2000" b="1" cap="all" spc="200" baseline="0"/>
            </a:lvl1pPr>
          </a:lstStyle>
          <a:p>
            <a:pPr lvl="0"/>
            <a:r>
              <a:rPr lang="en-US" dirty="0"/>
              <a:t>MMM YYYY</a:t>
            </a:r>
          </a:p>
        </p:txBody>
      </p:sp>
      <p:sp>
        <p:nvSpPr>
          <p:cNvPr id="48" name="Text Placeholder 40">
            <a:extLst>
              <a:ext uri="{FF2B5EF4-FFF2-40B4-BE49-F238E27FC236}">
                <a16:creationId xmlns:a16="http://schemas.microsoft.com/office/drawing/2014/main" id="{4C4BFA3E-7B57-DCDD-4EA6-16C64A3756BF}"/>
              </a:ext>
            </a:extLst>
          </p:cNvPr>
          <p:cNvSpPr>
            <a:spLocks noGrp="1"/>
          </p:cNvSpPr>
          <p:nvPr>
            <p:ph type="body" sz="quarter" idx="22"/>
          </p:nvPr>
        </p:nvSpPr>
        <p:spPr>
          <a:xfrm>
            <a:off x="3383307" y="3882136"/>
            <a:ext cx="1644986" cy="1783080"/>
          </a:xfrm>
        </p:spPr>
        <p:txBody>
          <a:bodyPr lIns="91440" tIns="0" rIns="0" bIns="0" anchor="ctr"/>
          <a:lstStyle>
            <a:lvl1pPr marL="0" indent="0">
              <a:lnSpc>
                <a:spcPct val="100000"/>
              </a:lnSpc>
              <a:spcBef>
                <a:spcPts val="0"/>
              </a:spcBef>
              <a:buNone/>
              <a:defRPr sz="1600" spc="100" baseline="0"/>
            </a:lvl1pPr>
          </a:lstStyle>
          <a:p>
            <a:pPr lvl="0"/>
            <a:r>
              <a:rPr lang="en-US"/>
              <a:t>Click to edit Master text styles</a:t>
            </a:r>
          </a:p>
        </p:txBody>
      </p:sp>
      <p:sp>
        <p:nvSpPr>
          <p:cNvPr id="35" name="Text Placeholder 33">
            <a:extLst>
              <a:ext uri="{FF2B5EF4-FFF2-40B4-BE49-F238E27FC236}">
                <a16:creationId xmlns:a16="http://schemas.microsoft.com/office/drawing/2014/main" id="{C65BF0DD-74C0-E055-CCAC-600751F51727}"/>
              </a:ext>
            </a:extLst>
          </p:cNvPr>
          <p:cNvSpPr>
            <a:spLocks noGrp="1"/>
          </p:cNvSpPr>
          <p:nvPr>
            <p:ph type="body" sz="quarter" idx="14" hasCustomPrompt="1"/>
          </p:nvPr>
        </p:nvSpPr>
        <p:spPr>
          <a:xfrm rot="16200000">
            <a:off x="4418179" y="3067943"/>
            <a:ext cx="1783080" cy="512064"/>
          </a:xfrm>
          <a:solidFill>
            <a:schemeClr val="accent3"/>
          </a:solidFill>
        </p:spPr>
        <p:txBody>
          <a:bodyPr anchor="ctr"/>
          <a:lstStyle>
            <a:lvl1pPr marL="0" indent="0" algn="ctr">
              <a:lnSpc>
                <a:spcPct val="100000"/>
              </a:lnSpc>
              <a:spcBef>
                <a:spcPts val="0"/>
              </a:spcBef>
              <a:buNone/>
              <a:defRPr sz="2000" b="1" cap="all" spc="200" baseline="0"/>
            </a:lvl1pPr>
          </a:lstStyle>
          <a:p>
            <a:pPr lvl="0"/>
            <a:r>
              <a:rPr lang="en-US" dirty="0"/>
              <a:t>MMM YYYY</a:t>
            </a:r>
          </a:p>
        </p:txBody>
      </p:sp>
      <p:sp>
        <p:nvSpPr>
          <p:cNvPr id="44" name="Text Placeholder 40">
            <a:extLst>
              <a:ext uri="{FF2B5EF4-FFF2-40B4-BE49-F238E27FC236}">
                <a16:creationId xmlns:a16="http://schemas.microsoft.com/office/drawing/2014/main" id="{25927394-D1A0-C084-C689-F7A4EEE924CB}"/>
              </a:ext>
            </a:extLst>
          </p:cNvPr>
          <p:cNvSpPr>
            <a:spLocks noGrp="1"/>
          </p:cNvSpPr>
          <p:nvPr>
            <p:ph type="body" sz="quarter" idx="19"/>
          </p:nvPr>
        </p:nvSpPr>
        <p:spPr>
          <a:xfrm>
            <a:off x="5589586" y="2432435"/>
            <a:ext cx="1644986" cy="1783080"/>
          </a:xfrm>
        </p:spPr>
        <p:txBody>
          <a:bodyPr lIns="91440" tIns="0" rIns="0" bIns="0" anchor="ctr"/>
          <a:lstStyle>
            <a:lvl1pPr marL="0" indent="0">
              <a:lnSpc>
                <a:spcPct val="100000"/>
              </a:lnSpc>
              <a:spcBef>
                <a:spcPts val="0"/>
              </a:spcBef>
              <a:buNone/>
              <a:defRPr sz="1600" spc="100" baseline="0"/>
            </a:lvl1pPr>
          </a:lstStyle>
          <a:p>
            <a:pPr lvl="0"/>
            <a:r>
              <a:rPr lang="en-US"/>
              <a:t>Click to edit Master text styles</a:t>
            </a:r>
          </a:p>
        </p:txBody>
      </p:sp>
      <p:sp>
        <p:nvSpPr>
          <p:cNvPr id="39" name="Text Placeholder 33">
            <a:extLst>
              <a:ext uri="{FF2B5EF4-FFF2-40B4-BE49-F238E27FC236}">
                <a16:creationId xmlns:a16="http://schemas.microsoft.com/office/drawing/2014/main" id="{08F0F1F2-0D4E-95EA-349B-D734163FD55B}"/>
              </a:ext>
            </a:extLst>
          </p:cNvPr>
          <p:cNvSpPr>
            <a:spLocks noGrp="1"/>
          </p:cNvSpPr>
          <p:nvPr>
            <p:ph type="body" sz="quarter" idx="17" hasCustomPrompt="1"/>
          </p:nvPr>
        </p:nvSpPr>
        <p:spPr>
          <a:xfrm rot="16200000">
            <a:off x="6640222" y="4517644"/>
            <a:ext cx="1783080" cy="512064"/>
          </a:xfrm>
          <a:solidFill>
            <a:schemeClr val="accent4"/>
          </a:solidFill>
        </p:spPr>
        <p:txBody>
          <a:bodyPr anchor="ctr"/>
          <a:lstStyle>
            <a:lvl1pPr marL="0" indent="0" algn="ctr">
              <a:lnSpc>
                <a:spcPct val="100000"/>
              </a:lnSpc>
              <a:spcBef>
                <a:spcPts val="0"/>
              </a:spcBef>
              <a:buNone/>
              <a:defRPr sz="2000" b="1" cap="all" spc="200" baseline="0"/>
            </a:lvl1pPr>
          </a:lstStyle>
          <a:p>
            <a:pPr lvl="0"/>
            <a:r>
              <a:rPr lang="en-US" dirty="0"/>
              <a:t>MMM YYYY</a:t>
            </a:r>
          </a:p>
        </p:txBody>
      </p:sp>
      <p:sp>
        <p:nvSpPr>
          <p:cNvPr id="46" name="Text Placeholder 40">
            <a:extLst>
              <a:ext uri="{FF2B5EF4-FFF2-40B4-BE49-F238E27FC236}">
                <a16:creationId xmlns:a16="http://schemas.microsoft.com/office/drawing/2014/main" id="{B322E7EB-0174-5A8C-5BE3-F501B5670FAD}"/>
              </a:ext>
            </a:extLst>
          </p:cNvPr>
          <p:cNvSpPr>
            <a:spLocks noGrp="1"/>
          </p:cNvSpPr>
          <p:nvPr>
            <p:ph type="body" sz="quarter" idx="21"/>
          </p:nvPr>
        </p:nvSpPr>
        <p:spPr>
          <a:xfrm>
            <a:off x="7827392" y="3882136"/>
            <a:ext cx="1644986" cy="1783080"/>
          </a:xfrm>
        </p:spPr>
        <p:txBody>
          <a:bodyPr lIns="91440" tIns="0" rIns="0" bIns="0" anchor="ctr"/>
          <a:lstStyle>
            <a:lvl1pPr marL="0" indent="0">
              <a:lnSpc>
                <a:spcPct val="100000"/>
              </a:lnSpc>
              <a:spcBef>
                <a:spcPts val="0"/>
              </a:spcBef>
              <a:buNone/>
              <a:defRPr sz="1600" spc="100" baseline="0"/>
            </a:lvl1pPr>
          </a:lstStyle>
          <a:p>
            <a:pPr lvl="0"/>
            <a:r>
              <a:rPr lang="en-US"/>
              <a:t>Click to edit Master text styles</a:t>
            </a:r>
          </a:p>
        </p:txBody>
      </p:sp>
      <p:sp>
        <p:nvSpPr>
          <p:cNvPr id="36" name="Text Placeholder 33">
            <a:extLst>
              <a:ext uri="{FF2B5EF4-FFF2-40B4-BE49-F238E27FC236}">
                <a16:creationId xmlns:a16="http://schemas.microsoft.com/office/drawing/2014/main" id="{36C15449-A445-41A6-EAD9-37446450CC14}"/>
              </a:ext>
            </a:extLst>
          </p:cNvPr>
          <p:cNvSpPr>
            <a:spLocks noGrp="1"/>
          </p:cNvSpPr>
          <p:nvPr>
            <p:ph type="body" sz="quarter" idx="15" hasCustomPrompt="1"/>
          </p:nvPr>
        </p:nvSpPr>
        <p:spPr>
          <a:xfrm rot="16200000">
            <a:off x="8862264" y="3072704"/>
            <a:ext cx="1783080" cy="512064"/>
          </a:xfrm>
          <a:solidFill>
            <a:schemeClr val="accent5"/>
          </a:solidFill>
        </p:spPr>
        <p:txBody>
          <a:bodyPr anchor="ctr"/>
          <a:lstStyle>
            <a:lvl1pPr marL="0" indent="0" algn="ctr">
              <a:lnSpc>
                <a:spcPct val="100000"/>
              </a:lnSpc>
              <a:spcBef>
                <a:spcPts val="0"/>
              </a:spcBef>
              <a:buNone/>
              <a:defRPr sz="2000" b="1" cap="all" spc="200" baseline="0"/>
            </a:lvl1pPr>
          </a:lstStyle>
          <a:p>
            <a:pPr lvl="0"/>
            <a:r>
              <a:rPr lang="en-US" dirty="0"/>
              <a:t>MMM YYYY</a:t>
            </a:r>
          </a:p>
        </p:txBody>
      </p:sp>
      <p:sp>
        <p:nvSpPr>
          <p:cNvPr id="45" name="Text Placeholder 40">
            <a:extLst>
              <a:ext uri="{FF2B5EF4-FFF2-40B4-BE49-F238E27FC236}">
                <a16:creationId xmlns:a16="http://schemas.microsoft.com/office/drawing/2014/main" id="{E6B7327B-EA3B-790D-AB08-0ED1D2FB401B}"/>
              </a:ext>
            </a:extLst>
          </p:cNvPr>
          <p:cNvSpPr>
            <a:spLocks noGrp="1"/>
          </p:cNvSpPr>
          <p:nvPr>
            <p:ph type="body" sz="quarter" idx="20"/>
          </p:nvPr>
        </p:nvSpPr>
        <p:spPr>
          <a:xfrm>
            <a:off x="10035230" y="2437196"/>
            <a:ext cx="1796654" cy="1783080"/>
          </a:xfrm>
        </p:spPr>
        <p:txBody>
          <a:bodyPr lIns="91440" tIns="0" rIns="0" bIns="0" anchor="ctr"/>
          <a:lstStyle>
            <a:lvl1pPr marL="0" indent="0">
              <a:lnSpc>
                <a:spcPct val="100000"/>
              </a:lnSpc>
              <a:spcBef>
                <a:spcPts val="0"/>
              </a:spcBef>
              <a:buNone/>
              <a:defRPr sz="1600" spc="100" baseline="0"/>
            </a:lvl1pPr>
          </a:lstStyle>
          <a:p>
            <a:pPr lvl="0"/>
            <a:r>
              <a:rPr lang="en-US"/>
              <a:t>Click to edit Master text styles</a:t>
            </a:r>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a:xfrm>
            <a:off x="4038600" y="11575"/>
            <a:ext cx="4114800" cy="856526"/>
          </a:xfrm>
          <a:prstGeom prst="rect">
            <a:avLst/>
          </a:prstGeom>
        </p:spPr>
        <p:txBody>
          <a:bodyPr/>
          <a:lstStyle/>
          <a:p>
            <a:r>
              <a:rPr lang="en-US" dirty="0"/>
              <a:t>PRESENTATION TITLE</a:t>
            </a:r>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a:xfrm>
            <a:off x="4038600" y="6006546"/>
            <a:ext cx="4114800" cy="851453"/>
          </a:xfrm>
          <a:prstGeom prst="rect">
            <a:avLst/>
          </a:prstGeom>
        </p:spPr>
        <p:txBody>
          <a:bodyPr/>
          <a:lstStyle/>
          <a:p>
            <a:fld id="{294A09A9-5501-47C1-A89A-A340965A2BE2}" type="slidenum">
              <a:rPr lang="en-US" smtClean="0"/>
              <a:t>‹#›</a:t>
            </a:fld>
            <a:endParaRPr lang="en-US" dirty="0"/>
          </a:p>
        </p:txBody>
      </p:sp>
      <p:cxnSp>
        <p:nvCxnSpPr>
          <p:cNvPr id="10" name="Straight Connector 9">
            <a:extLst>
              <a:ext uri="{FF2B5EF4-FFF2-40B4-BE49-F238E27FC236}">
                <a16:creationId xmlns:a16="http://schemas.microsoft.com/office/drawing/2014/main" id="{B7AC635D-0E01-2452-CC44-1DAE0F96DF63}"/>
              </a:ext>
            </a:extLst>
          </p:cNvPr>
          <p:cNvCxnSpPr>
            <a:cxnSpLocks/>
          </p:cNvCxnSpPr>
          <p:nvPr userDrawn="1"/>
        </p:nvCxnSpPr>
        <p:spPr>
          <a:xfrm>
            <a:off x="5251048" y="868101"/>
            <a:ext cx="168990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A4ED63FD-A76F-FB56-8D44-31BD432133C5}"/>
              </a:ext>
            </a:extLst>
          </p:cNvPr>
          <p:cNvCxnSpPr>
            <a:cxnSpLocks/>
          </p:cNvCxnSpPr>
          <p:nvPr userDrawn="1"/>
        </p:nvCxnSpPr>
        <p:spPr>
          <a:xfrm>
            <a:off x="5251048" y="5995687"/>
            <a:ext cx="1689904" cy="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22120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Two Conten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070F102-837A-486A-0CD4-E957B66B872C}"/>
              </a:ext>
            </a:extLst>
          </p:cNvPr>
          <p:cNvPicPr>
            <a:picLocks noChangeAspect="1"/>
          </p:cNvPicPr>
          <p:nvPr userDrawn="1"/>
        </p:nvPicPr>
        <p:blipFill>
          <a:blip r:embed="rId2"/>
          <a:stretch>
            <a:fillRect/>
          </a:stretch>
        </p:blipFill>
        <p:spPr>
          <a:xfrm>
            <a:off x="0" y="3931920"/>
            <a:ext cx="5470497" cy="2926080"/>
          </a:xfrm>
          <a:prstGeom prst="rect">
            <a:avLst/>
          </a:prstGeom>
        </p:spPr>
      </p:pic>
      <p:pic>
        <p:nvPicPr>
          <p:cNvPr id="16" name="Picture 15">
            <a:extLst>
              <a:ext uri="{FF2B5EF4-FFF2-40B4-BE49-F238E27FC236}">
                <a16:creationId xmlns:a16="http://schemas.microsoft.com/office/drawing/2014/main" id="{519FAF77-1797-C11F-A1A9-B351E30B37C2}"/>
              </a:ext>
            </a:extLst>
          </p:cNvPr>
          <p:cNvPicPr>
            <a:picLocks noChangeAspect="1"/>
          </p:cNvPicPr>
          <p:nvPr userDrawn="1"/>
        </p:nvPicPr>
        <p:blipFill>
          <a:blip r:embed="rId3"/>
          <a:stretch>
            <a:fillRect/>
          </a:stretch>
        </p:blipFill>
        <p:spPr>
          <a:xfrm>
            <a:off x="7208215" y="0"/>
            <a:ext cx="4983785" cy="2276856"/>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612648" y="868679"/>
            <a:ext cx="10972800" cy="1572768"/>
          </a:xfrm>
        </p:spPr>
        <p:txBody>
          <a:bodyPr lIns="91440" tIns="182880" rIns="91440" bIns="0"/>
          <a:lstStyle>
            <a:lvl1pPr algn="ctr">
              <a:lnSpc>
                <a:spcPct val="90000"/>
              </a:lnSpc>
              <a:defRPr sz="4800" spc="40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73DC3A9-D4E6-42CF-91A8-F267C7C66CCB}"/>
              </a:ext>
            </a:extLst>
          </p:cNvPr>
          <p:cNvSpPr>
            <a:spLocks noGrp="1"/>
          </p:cNvSpPr>
          <p:nvPr>
            <p:ph type="body" idx="1"/>
          </p:nvPr>
        </p:nvSpPr>
        <p:spPr>
          <a:xfrm>
            <a:off x="612648" y="2438400"/>
            <a:ext cx="5157787" cy="365760"/>
          </a:xfrm>
        </p:spPr>
        <p:txBody>
          <a:bodyPr anchor="t"/>
          <a:lstStyle>
            <a:lvl1pPr marL="0" indent="0">
              <a:lnSpc>
                <a:spcPct val="100000"/>
              </a:lnSpc>
              <a:spcBef>
                <a:spcPts val="1000"/>
              </a:spcBef>
              <a:buNone/>
              <a:defRPr sz="2000" b="1" cap="all" spc="200"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612648" y="2871216"/>
            <a:ext cx="5157787" cy="3247462"/>
          </a:xfrm>
        </p:spPr>
        <p:txBody>
          <a:bodyPr/>
          <a:lstStyle>
            <a:lvl1pPr>
              <a:lnSpc>
                <a:spcPct val="100000"/>
              </a:lnSpc>
              <a:spcBef>
                <a:spcPts val="1000"/>
              </a:spcBef>
              <a:defRPr sz="1600" spc="100" baseline="0"/>
            </a:lvl1pPr>
            <a:lvl2pPr>
              <a:lnSpc>
                <a:spcPct val="100000"/>
              </a:lnSpc>
              <a:spcBef>
                <a:spcPts val="1000"/>
              </a:spcBef>
              <a:defRPr sz="1400" spc="100" baseline="0"/>
            </a:lvl2pPr>
            <a:lvl3pPr>
              <a:lnSpc>
                <a:spcPct val="100000"/>
              </a:lnSpc>
              <a:spcBef>
                <a:spcPts val="1000"/>
              </a:spcBef>
              <a:defRPr sz="1200" spc="100" baseline="0"/>
            </a:lvl3pPr>
            <a:lvl4pPr>
              <a:lnSpc>
                <a:spcPct val="100000"/>
              </a:lnSpc>
              <a:spcBef>
                <a:spcPts val="1000"/>
              </a:spcBef>
              <a:defRPr sz="1100" spc="100" baseline="0"/>
            </a:lvl4pPr>
            <a:lvl5pPr>
              <a:lnSpc>
                <a:spcPct val="100000"/>
              </a:lnSpc>
              <a:spcBef>
                <a:spcPts val="1000"/>
              </a:spcBef>
              <a:defRPr sz="1100" spc="1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p:nvPr>
        </p:nvSpPr>
        <p:spPr>
          <a:xfrm>
            <a:off x="6400800" y="2438400"/>
            <a:ext cx="5183188" cy="365760"/>
          </a:xfrm>
        </p:spPr>
        <p:txBody>
          <a:bodyPr anchor="t"/>
          <a:lstStyle>
            <a:lvl1pPr marL="0" indent="0">
              <a:lnSpc>
                <a:spcPct val="100000"/>
              </a:lnSpc>
              <a:spcBef>
                <a:spcPts val="1000"/>
              </a:spcBef>
              <a:buNone/>
              <a:defRPr sz="2000" b="1" cap="all" spc="200"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6400800" y="2871216"/>
            <a:ext cx="5183188" cy="3247462"/>
          </a:xfrm>
        </p:spPr>
        <p:txBody>
          <a:bodyPr/>
          <a:lstStyle>
            <a:lvl1pPr>
              <a:lnSpc>
                <a:spcPct val="100000"/>
              </a:lnSpc>
              <a:spcBef>
                <a:spcPts val="1000"/>
              </a:spcBef>
              <a:defRPr sz="1600" spc="100" baseline="0"/>
            </a:lvl1pPr>
            <a:lvl2pPr>
              <a:lnSpc>
                <a:spcPct val="100000"/>
              </a:lnSpc>
              <a:spcBef>
                <a:spcPts val="1000"/>
              </a:spcBef>
              <a:defRPr sz="1400" spc="100" baseline="0"/>
            </a:lvl2pPr>
            <a:lvl3pPr>
              <a:lnSpc>
                <a:spcPct val="100000"/>
              </a:lnSpc>
              <a:spcBef>
                <a:spcPts val="1000"/>
              </a:spcBef>
              <a:defRPr sz="1200" spc="100" baseline="0"/>
            </a:lvl3pPr>
            <a:lvl4pPr>
              <a:lnSpc>
                <a:spcPct val="100000"/>
              </a:lnSpc>
              <a:spcBef>
                <a:spcPts val="1000"/>
              </a:spcBef>
              <a:defRPr sz="1100" spc="100" baseline="0"/>
            </a:lvl4pPr>
            <a:lvl5pPr>
              <a:lnSpc>
                <a:spcPct val="100000"/>
              </a:lnSpc>
              <a:spcBef>
                <a:spcPts val="1000"/>
              </a:spcBef>
              <a:defRPr sz="1100" spc="1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a:xfrm>
            <a:off x="4038600" y="11575"/>
            <a:ext cx="4114800" cy="856526"/>
          </a:xfrm>
          <a:prstGeom prst="rect">
            <a:avLst/>
          </a:prstGeom>
        </p:spPr>
        <p:txBody>
          <a:bodyPr/>
          <a:lstStyle/>
          <a:p>
            <a:r>
              <a:rPr lang="en-US" dirty="0"/>
              <a:t>PRESENTATION TITLE</a:t>
            </a:r>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a:xfrm>
            <a:off x="4038600" y="6006546"/>
            <a:ext cx="4114800" cy="851453"/>
          </a:xfrm>
          <a:prstGeom prst="rect">
            <a:avLst/>
          </a:prstGeom>
        </p:spPr>
        <p:txBody>
          <a:bodyPr/>
          <a:lstStyle/>
          <a:p>
            <a:fld id="{294A09A9-5501-47C1-A89A-A340965A2BE2}" type="slidenum">
              <a:rPr lang="en-US" smtClean="0"/>
              <a:t>‹#›</a:t>
            </a:fld>
            <a:endParaRPr lang="en-US" dirty="0"/>
          </a:p>
        </p:txBody>
      </p:sp>
      <p:cxnSp>
        <p:nvCxnSpPr>
          <p:cNvPr id="10" name="Straight Connector 9">
            <a:extLst>
              <a:ext uri="{FF2B5EF4-FFF2-40B4-BE49-F238E27FC236}">
                <a16:creationId xmlns:a16="http://schemas.microsoft.com/office/drawing/2014/main" id="{B7AC635D-0E01-2452-CC44-1DAE0F96DF63}"/>
              </a:ext>
            </a:extLst>
          </p:cNvPr>
          <p:cNvCxnSpPr>
            <a:cxnSpLocks/>
          </p:cNvCxnSpPr>
          <p:nvPr userDrawn="1"/>
        </p:nvCxnSpPr>
        <p:spPr>
          <a:xfrm>
            <a:off x="5251048" y="868101"/>
            <a:ext cx="168990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A4ED63FD-A76F-FB56-8D44-31BD432133C5}"/>
              </a:ext>
            </a:extLst>
          </p:cNvPr>
          <p:cNvCxnSpPr>
            <a:cxnSpLocks/>
          </p:cNvCxnSpPr>
          <p:nvPr userDrawn="1"/>
        </p:nvCxnSpPr>
        <p:spPr>
          <a:xfrm>
            <a:off x="5251048" y="5995687"/>
            <a:ext cx="1689904" cy="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62460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Three Conten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E1E66A3-7FD1-08A5-8B20-36C5331DCF69}"/>
              </a:ext>
            </a:extLst>
          </p:cNvPr>
          <p:cNvPicPr>
            <a:picLocks noChangeAspect="1"/>
          </p:cNvPicPr>
          <p:nvPr userDrawn="1"/>
        </p:nvPicPr>
        <p:blipFill>
          <a:blip r:embed="rId2"/>
          <a:stretch>
            <a:fillRect/>
          </a:stretch>
        </p:blipFill>
        <p:spPr>
          <a:xfrm>
            <a:off x="6453650" y="4014216"/>
            <a:ext cx="5738350" cy="2843784"/>
          </a:xfrm>
          <a:prstGeom prst="rect">
            <a:avLst/>
          </a:prstGeom>
        </p:spPr>
      </p:pic>
      <p:pic>
        <p:nvPicPr>
          <p:cNvPr id="14" name="Picture 13">
            <a:extLst>
              <a:ext uri="{FF2B5EF4-FFF2-40B4-BE49-F238E27FC236}">
                <a16:creationId xmlns:a16="http://schemas.microsoft.com/office/drawing/2014/main" id="{4464B067-71A6-CB30-BD46-5499FAAE00F9}"/>
              </a:ext>
            </a:extLst>
          </p:cNvPr>
          <p:cNvPicPr>
            <a:picLocks noChangeAspect="1"/>
          </p:cNvPicPr>
          <p:nvPr userDrawn="1"/>
        </p:nvPicPr>
        <p:blipFill>
          <a:blip r:embed="rId3"/>
          <a:stretch>
            <a:fillRect/>
          </a:stretch>
        </p:blipFill>
        <p:spPr>
          <a:xfrm>
            <a:off x="0" y="0"/>
            <a:ext cx="5458968" cy="2919913"/>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612648" y="868679"/>
            <a:ext cx="10972800" cy="1572768"/>
          </a:xfrm>
        </p:spPr>
        <p:txBody>
          <a:bodyPr lIns="91440" tIns="182880" rIns="91440" bIns="0"/>
          <a:lstStyle>
            <a:lvl1pPr algn="ctr">
              <a:lnSpc>
                <a:spcPct val="90000"/>
              </a:lnSpc>
              <a:defRPr sz="4800" spc="40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73DC3A9-D4E6-42CF-91A8-F267C7C66CCB}"/>
              </a:ext>
            </a:extLst>
          </p:cNvPr>
          <p:cNvSpPr>
            <a:spLocks noGrp="1"/>
          </p:cNvSpPr>
          <p:nvPr>
            <p:ph type="body" idx="1"/>
          </p:nvPr>
        </p:nvSpPr>
        <p:spPr>
          <a:xfrm>
            <a:off x="612648" y="2438400"/>
            <a:ext cx="3419856" cy="365760"/>
          </a:xfrm>
        </p:spPr>
        <p:txBody>
          <a:bodyPr anchor="t"/>
          <a:lstStyle>
            <a:lvl1pPr marL="0" indent="0">
              <a:lnSpc>
                <a:spcPct val="100000"/>
              </a:lnSpc>
              <a:spcBef>
                <a:spcPts val="1000"/>
              </a:spcBef>
              <a:buNone/>
              <a:defRPr sz="2000" b="1" cap="all" spc="200"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612648" y="2871216"/>
            <a:ext cx="3419856" cy="2925554"/>
          </a:xfrm>
        </p:spPr>
        <p:txBody>
          <a:bodyPr/>
          <a:lstStyle>
            <a:lvl1pPr>
              <a:lnSpc>
                <a:spcPct val="100000"/>
              </a:lnSpc>
              <a:spcBef>
                <a:spcPts val="1000"/>
              </a:spcBef>
              <a:defRPr sz="1600" spc="100" baseline="0"/>
            </a:lvl1pPr>
            <a:lvl2pPr>
              <a:lnSpc>
                <a:spcPct val="100000"/>
              </a:lnSpc>
              <a:spcBef>
                <a:spcPts val="1000"/>
              </a:spcBef>
              <a:defRPr sz="1400" spc="100" baseline="0"/>
            </a:lvl2pPr>
            <a:lvl3pPr>
              <a:lnSpc>
                <a:spcPct val="100000"/>
              </a:lnSpc>
              <a:spcBef>
                <a:spcPts val="1000"/>
              </a:spcBef>
              <a:defRPr sz="1200" spc="100" baseline="0"/>
            </a:lvl3pPr>
            <a:lvl4pPr>
              <a:lnSpc>
                <a:spcPct val="100000"/>
              </a:lnSpc>
              <a:spcBef>
                <a:spcPts val="1000"/>
              </a:spcBef>
              <a:defRPr sz="1100" spc="100" baseline="0"/>
            </a:lvl4pPr>
            <a:lvl5pPr>
              <a:lnSpc>
                <a:spcPct val="100000"/>
              </a:lnSpc>
              <a:spcBef>
                <a:spcPts val="1000"/>
              </a:spcBef>
              <a:defRPr sz="1100" spc="1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p:nvPr>
        </p:nvSpPr>
        <p:spPr>
          <a:xfrm>
            <a:off x="4407408" y="2438400"/>
            <a:ext cx="3419856" cy="365760"/>
          </a:xfrm>
        </p:spPr>
        <p:txBody>
          <a:bodyPr anchor="t"/>
          <a:lstStyle>
            <a:lvl1pPr marL="0" indent="0">
              <a:lnSpc>
                <a:spcPct val="100000"/>
              </a:lnSpc>
              <a:spcBef>
                <a:spcPts val="1000"/>
              </a:spcBef>
              <a:buNone/>
              <a:defRPr sz="2000" b="1" cap="all" spc="200"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4407408" y="2871216"/>
            <a:ext cx="3419856" cy="2925554"/>
          </a:xfrm>
        </p:spPr>
        <p:txBody>
          <a:bodyPr/>
          <a:lstStyle>
            <a:lvl1pPr>
              <a:lnSpc>
                <a:spcPct val="100000"/>
              </a:lnSpc>
              <a:spcBef>
                <a:spcPts val="1000"/>
              </a:spcBef>
              <a:defRPr sz="1600" spc="100" baseline="0"/>
            </a:lvl1pPr>
            <a:lvl2pPr>
              <a:lnSpc>
                <a:spcPct val="100000"/>
              </a:lnSpc>
              <a:spcBef>
                <a:spcPts val="1000"/>
              </a:spcBef>
              <a:defRPr sz="1400" spc="100" baseline="0"/>
            </a:lvl2pPr>
            <a:lvl3pPr>
              <a:lnSpc>
                <a:spcPct val="100000"/>
              </a:lnSpc>
              <a:spcBef>
                <a:spcPts val="1000"/>
              </a:spcBef>
              <a:defRPr sz="1200" spc="100" baseline="0"/>
            </a:lvl3pPr>
            <a:lvl4pPr>
              <a:lnSpc>
                <a:spcPct val="100000"/>
              </a:lnSpc>
              <a:spcBef>
                <a:spcPts val="1000"/>
              </a:spcBef>
              <a:defRPr sz="1100" spc="100" baseline="0"/>
            </a:lvl4pPr>
            <a:lvl5pPr>
              <a:lnSpc>
                <a:spcPct val="100000"/>
              </a:lnSpc>
              <a:spcBef>
                <a:spcPts val="1000"/>
              </a:spcBef>
              <a:defRPr sz="1100" spc="1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4">
            <a:extLst>
              <a:ext uri="{FF2B5EF4-FFF2-40B4-BE49-F238E27FC236}">
                <a16:creationId xmlns:a16="http://schemas.microsoft.com/office/drawing/2014/main" id="{9A48939F-0CF9-9CBD-F606-7A4850B910A1}"/>
              </a:ext>
            </a:extLst>
          </p:cNvPr>
          <p:cNvSpPr>
            <a:spLocks noGrp="1"/>
          </p:cNvSpPr>
          <p:nvPr>
            <p:ph type="body" sz="quarter" idx="13"/>
          </p:nvPr>
        </p:nvSpPr>
        <p:spPr>
          <a:xfrm>
            <a:off x="8183880" y="2438400"/>
            <a:ext cx="3419856" cy="365760"/>
          </a:xfrm>
        </p:spPr>
        <p:txBody>
          <a:bodyPr anchor="t"/>
          <a:lstStyle>
            <a:lvl1pPr marL="0" indent="0">
              <a:lnSpc>
                <a:spcPct val="100000"/>
              </a:lnSpc>
              <a:spcBef>
                <a:spcPts val="1000"/>
              </a:spcBef>
              <a:buNone/>
              <a:defRPr sz="2000" b="1" cap="all" spc="200"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a:extLst>
              <a:ext uri="{FF2B5EF4-FFF2-40B4-BE49-F238E27FC236}">
                <a16:creationId xmlns:a16="http://schemas.microsoft.com/office/drawing/2014/main" id="{693BC756-2B97-9751-B879-03B6F1C405C3}"/>
              </a:ext>
            </a:extLst>
          </p:cNvPr>
          <p:cNvSpPr>
            <a:spLocks noGrp="1"/>
          </p:cNvSpPr>
          <p:nvPr>
            <p:ph sz="quarter" idx="14"/>
          </p:nvPr>
        </p:nvSpPr>
        <p:spPr>
          <a:xfrm>
            <a:off x="8183880" y="2871216"/>
            <a:ext cx="3419856" cy="2925554"/>
          </a:xfrm>
        </p:spPr>
        <p:txBody>
          <a:bodyPr/>
          <a:lstStyle>
            <a:lvl1pPr>
              <a:lnSpc>
                <a:spcPct val="100000"/>
              </a:lnSpc>
              <a:spcBef>
                <a:spcPts val="1000"/>
              </a:spcBef>
              <a:defRPr sz="1600" spc="100" baseline="0"/>
            </a:lvl1pPr>
            <a:lvl2pPr>
              <a:lnSpc>
                <a:spcPct val="100000"/>
              </a:lnSpc>
              <a:spcBef>
                <a:spcPts val="1000"/>
              </a:spcBef>
              <a:defRPr sz="1400" spc="100" baseline="0"/>
            </a:lvl2pPr>
            <a:lvl3pPr>
              <a:lnSpc>
                <a:spcPct val="100000"/>
              </a:lnSpc>
              <a:spcBef>
                <a:spcPts val="1000"/>
              </a:spcBef>
              <a:defRPr sz="1200" spc="100" baseline="0"/>
            </a:lvl3pPr>
            <a:lvl4pPr>
              <a:lnSpc>
                <a:spcPct val="100000"/>
              </a:lnSpc>
              <a:spcBef>
                <a:spcPts val="1000"/>
              </a:spcBef>
              <a:defRPr sz="1100" spc="100" baseline="0"/>
            </a:lvl4pPr>
            <a:lvl5pPr>
              <a:lnSpc>
                <a:spcPct val="100000"/>
              </a:lnSpc>
              <a:spcBef>
                <a:spcPts val="1000"/>
              </a:spcBef>
              <a:defRPr sz="1100" spc="1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a:xfrm>
            <a:off x="4038600" y="11575"/>
            <a:ext cx="4114800" cy="856526"/>
          </a:xfrm>
          <a:prstGeom prst="rect">
            <a:avLst/>
          </a:prstGeom>
        </p:spPr>
        <p:txBody>
          <a:bodyPr/>
          <a:lstStyle/>
          <a:p>
            <a:r>
              <a:rPr lang="en-US" dirty="0"/>
              <a:t>PRESENTATION TITLE</a:t>
            </a:r>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a:xfrm>
            <a:off x="4038600" y="6006546"/>
            <a:ext cx="4114800" cy="851453"/>
          </a:xfrm>
          <a:prstGeom prst="rect">
            <a:avLst/>
          </a:prstGeom>
        </p:spPr>
        <p:txBody>
          <a:bodyPr/>
          <a:lstStyle/>
          <a:p>
            <a:fld id="{294A09A9-5501-47C1-A89A-A340965A2BE2}" type="slidenum">
              <a:rPr lang="en-US" smtClean="0"/>
              <a:t>‹#›</a:t>
            </a:fld>
            <a:endParaRPr lang="en-US" dirty="0"/>
          </a:p>
        </p:txBody>
      </p:sp>
      <p:cxnSp>
        <p:nvCxnSpPr>
          <p:cNvPr id="10" name="Straight Connector 9">
            <a:extLst>
              <a:ext uri="{FF2B5EF4-FFF2-40B4-BE49-F238E27FC236}">
                <a16:creationId xmlns:a16="http://schemas.microsoft.com/office/drawing/2014/main" id="{B7AC635D-0E01-2452-CC44-1DAE0F96DF63}"/>
              </a:ext>
            </a:extLst>
          </p:cNvPr>
          <p:cNvCxnSpPr>
            <a:cxnSpLocks/>
          </p:cNvCxnSpPr>
          <p:nvPr userDrawn="1"/>
        </p:nvCxnSpPr>
        <p:spPr>
          <a:xfrm>
            <a:off x="5251048" y="868101"/>
            <a:ext cx="168990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A4ED63FD-A76F-FB56-8D44-31BD432133C5}"/>
              </a:ext>
            </a:extLst>
          </p:cNvPr>
          <p:cNvCxnSpPr>
            <a:cxnSpLocks/>
          </p:cNvCxnSpPr>
          <p:nvPr userDrawn="1"/>
        </p:nvCxnSpPr>
        <p:spPr>
          <a:xfrm>
            <a:off x="5251048" y="5995687"/>
            <a:ext cx="1689904" cy="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492877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5F45936-2436-D9FD-A05D-F3C70F90FDCC}"/>
              </a:ext>
            </a:extLst>
          </p:cNvPr>
          <p:cNvPicPr>
            <a:picLocks noChangeAspect="1"/>
          </p:cNvPicPr>
          <p:nvPr userDrawn="1"/>
        </p:nvPicPr>
        <p:blipFill>
          <a:blip r:embed="rId2"/>
          <a:stretch>
            <a:fillRect/>
          </a:stretch>
        </p:blipFill>
        <p:spPr>
          <a:xfrm>
            <a:off x="0" y="3758530"/>
            <a:ext cx="4700016" cy="3099470"/>
          </a:xfrm>
          <a:prstGeom prst="rect">
            <a:avLst/>
          </a:prstGeom>
        </p:spPr>
      </p:pic>
      <p:pic>
        <p:nvPicPr>
          <p:cNvPr id="8" name="Picture 7">
            <a:extLst>
              <a:ext uri="{FF2B5EF4-FFF2-40B4-BE49-F238E27FC236}">
                <a16:creationId xmlns:a16="http://schemas.microsoft.com/office/drawing/2014/main" id="{0DF862D5-CF3B-E45B-934F-ACEF42B35BB4}"/>
              </a:ext>
            </a:extLst>
          </p:cNvPr>
          <p:cNvPicPr>
            <a:picLocks noChangeAspect="1"/>
          </p:cNvPicPr>
          <p:nvPr userDrawn="1"/>
        </p:nvPicPr>
        <p:blipFill>
          <a:blip r:embed="rId3"/>
          <a:stretch>
            <a:fillRect/>
          </a:stretch>
        </p:blipFill>
        <p:spPr>
          <a:xfrm>
            <a:off x="0" y="0"/>
            <a:ext cx="5148072" cy="3436275"/>
          </a:xfrm>
          <a:prstGeom prst="rect">
            <a:avLst/>
          </a:prstGeom>
        </p:spPr>
      </p:pic>
      <p:sp>
        <p:nvSpPr>
          <p:cNvPr id="12" name="Title 11">
            <a:extLst>
              <a:ext uri="{FF2B5EF4-FFF2-40B4-BE49-F238E27FC236}">
                <a16:creationId xmlns:a16="http://schemas.microsoft.com/office/drawing/2014/main" id="{3392E024-DB0F-45F6-7A0A-359A57817906}"/>
              </a:ext>
            </a:extLst>
          </p:cNvPr>
          <p:cNvSpPr>
            <a:spLocks noGrp="1"/>
          </p:cNvSpPr>
          <p:nvPr>
            <p:ph type="title"/>
          </p:nvPr>
        </p:nvSpPr>
        <p:spPr>
          <a:xfrm>
            <a:off x="612648" y="1216152"/>
            <a:ext cx="5184648" cy="4416552"/>
          </a:xfrm>
        </p:spPr>
        <p:txBody>
          <a:bodyPr lIns="0" rIns="0"/>
          <a:lstStyle>
            <a:lvl1pPr algn="r">
              <a:defRPr sz="4800" cap="all" spc="400" baseline="0"/>
            </a:lvl1pPr>
          </a:lstStyle>
          <a:p>
            <a:r>
              <a:rPr lang="en-US"/>
              <a:t>Click to edit Master title style</a:t>
            </a:r>
            <a:endParaRPr lang="en-US" dirty="0"/>
          </a:p>
        </p:txBody>
      </p:sp>
      <p:sp>
        <p:nvSpPr>
          <p:cNvPr id="14" name="Content Placeholder 13">
            <a:extLst>
              <a:ext uri="{FF2B5EF4-FFF2-40B4-BE49-F238E27FC236}">
                <a16:creationId xmlns:a16="http://schemas.microsoft.com/office/drawing/2014/main" id="{59AC38BE-9C76-A3FA-7823-F4A4B43AB754}"/>
              </a:ext>
            </a:extLst>
          </p:cNvPr>
          <p:cNvSpPr>
            <a:spLocks noGrp="1"/>
          </p:cNvSpPr>
          <p:nvPr>
            <p:ph sz="quarter" idx="13"/>
          </p:nvPr>
        </p:nvSpPr>
        <p:spPr>
          <a:xfrm>
            <a:off x="6400800" y="1216025"/>
            <a:ext cx="5184648" cy="4416425"/>
          </a:xfrm>
        </p:spPr>
        <p:txBody>
          <a:bodyPr anchor="ctr"/>
          <a:lstStyle>
            <a:lvl1pPr marL="0" indent="0">
              <a:lnSpc>
                <a:spcPct val="150000"/>
              </a:lnSpc>
              <a:spcBef>
                <a:spcPts val="1000"/>
              </a:spcBef>
              <a:buNone/>
              <a:defRPr sz="1600" spc="100" baseline="0"/>
            </a:lvl1pPr>
            <a:lvl2pPr marL="228600">
              <a:lnSpc>
                <a:spcPct val="150000"/>
              </a:lnSpc>
              <a:spcBef>
                <a:spcPts val="1000"/>
              </a:spcBef>
              <a:defRPr sz="1600" spc="100" baseline="0"/>
            </a:lvl2pPr>
            <a:lvl3pPr marL="457200">
              <a:lnSpc>
                <a:spcPct val="150000"/>
              </a:lnSpc>
              <a:spcBef>
                <a:spcPts val="1000"/>
              </a:spcBef>
              <a:defRPr sz="1600" spc="100" baseline="0"/>
            </a:lvl3pPr>
            <a:lvl4pPr marL="685800">
              <a:lnSpc>
                <a:spcPct val="150000"/>
              </a:lnSpc>
              <a:spcBef>
                <a:spcPts val="1000"/>
              </a:spcBef>
              <a:defRPr sz="1600" spc="100" baseline="0"/>
            </a:lvl4pPr>
            <a:lvl5pPr marL="914400">
              <a:lnSpc>
                <a:spcPct val="150000"/>
              </a:lnSpc>
              <a:spcBef>
                <a:spcPts val="1000"/>
              </a:spcBef>
              <a:defRPr sz="1600" spc="1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a:extLst>
              <a:ext uri="{FF2B5EF4-FFF2-40B4-BE49-F238E27FC236}">
                <a16:creationId xmlns:a16="http://schemas.microsoft.com/office/drawing/2014/main" id="{7AC6CA6E-C1AB-4B24-80C7-A4B12640BE6F}"/>
              </a:ext>
            </a:extLst>
          </p:cNvPr>
          <p:cNvSpPr>
            <a:spLocks noGrp="1"/>
          </p:cNvSpPr>
          <p:nvPr>
            <p:ph type="ftr" sz="quarter" idx="11"/>
          </p:nvPr>
        </p:nvSpPr>
        <p:spPr>
          <a:xfrm>
            <a:off x="4038600" y="11575"/>
            <a:ext cx="4114800" cy="856526"/>
          </a:xfrm>
          <a:prstGeom prst="rect">
            <a:avLst/>
          </a:prstGeom>
        </p:spPr>
        <p:txBody>
          <a:bodyPr/>
          <a:lstStyle/>
          <a:p>
            <a:r>
              <a:rPr lang="en-US" dirty="0"/>
              <a:t>PRESENTATION TITLE</a:t>
            </a:r>
          </a:p>
        </p:txBody>
      </p:sp>
      <p:sp>
        <p:nvSpPr>
          <p:cNvPr id="4" name="Slide Number Placeholder 3">
            <a:extLst>
              <a:ext uri="{FF2B5EF4-FFF2-40B4-BE49-F238E27FC236}">
                <a16:creationId xmlns:a16="http://schemas.microsoft.com/office/drawing/2014/main" id="{4F5EFB41-7AD3-4519-95E7-416BFA1AECAB}"/>
              </a:ext>
            </a:extLst>
          </p:cNvPr>
          <p:cNvSpPr>
            <a:spLocks noGrp="1"/>
          </p:cNvSpPr>
          <p:nvPr>
            <p:ph type="sldNum" sz="quarter" idx="12"/>
          </p:nvPr>
        </p:nvSpPr>
        <p:spPr>
          <a:xfrm>
            <a:off x="4038600" y="6006546"/>
            <a:ext cx="4114800" cy="851453"/>
          </a:xfrm>
          <a:prstGeom prst="rect">
            <a:avLst/>
          </a:prstGeom>
        </p:spPr>
        <p:txBody>
          <a:bodyPr/>
          <a:lstStyle/>
          <a:p>
            <a:fld id="{294A09A9-5501-47C1-A89A-A340965A2BE2}" type="slidenum">
              <a:rPr lang="en-US" smtClean="0"/>
              <a:t>‹#›</a:t>
            </a:fld>
            <a:endParaRPr lang="en-US" dirty="0"/>
          </a:p>
        </p:txBody>
      </p:sp>
      <p:cxnSp>
        <p:nvCxnSpPr>
          <p:cNvPr id="5" name="Straight Connector 4">
            <a:extLst>
              <a:ext uri="{FF2B5EF4-FFF2-40B4-BE49-F238E27FC236}">
                <a16:creationId xmlns:a16="http://schemas.microsoft.com/office/drawing/2014/main" id="{C35C8AF3-79E7-17ED-9EB4-3006B31E422C}"/>
              </a:ext>
            </a:extLst>
          </p:cNvPr>
          <p:cNvCxnSpPr>
            <a:cxnSpLocks/>
          </p:cNvCxnSpPr>
          <p:nvPr userDrawn="1"/>
        </p:nvCxnSpPr>
        <p:spPr>
          <a:xfrm>
            <a:off x="5251048" y="868101"/>
            <a:ext cx="168990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875A76CC-ED26-C4F7-5AB6-59D1A4C4A7F2}"/>
              </a:ext>
            </a:extLst>
          </p:cNvPr>
          <p:cNvCxnSpPr>
            <a:cxnSpLocks/>
          </p:cNvCxnSpPr>
          <p:nvPr userDrawn="1"/>
        </p:nvCxnSpPr>
        <p:spPr>
          <a:xfrm>
            <a:off x="5251048" y="5995687"/>
            <a:ext cx="1689904" cy="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418889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9AFB71-7F33-280E-7877-06F4AFFF063A}"/>
              </a:ext>
            </a:extLst>
          </p:cNvPr>
          <p:cNvPicPr>
            <a:picLocks noChangeAspect="1"/>
          </p:cNvPicPr>
          <p:nvPr userDrawn="1"/>
        </p:nvPicPr>
        <p:blipFill>
          <a:blip r:embed="rId2"/>
          <a:srcRect/>
          <a:stretch/>
        </p:blipFill>
        <p:spPr>
          <a:xfrm>
            <a:off x="0" y="0"/>
            <a:ext cx="12192000" cy="6858000"/>
          </a:xfrm>
          <a:prstGeom prst="rect">
            <a:avLst/>
          </a:prstGeom>
        </p:spPr>
      </p:pic>
      <p:sp>
        <p:nvSpPr>
          <p:cNvPr id="6" name="Title 1">
            <a:extLst>
              <a:ext uri="{FF2B5EF4-FFF2-40B4-BE49-F238E27FC236}">
                <a16:creationId xmlns:a16="http://schemas.microsoft.com/office/drawing/2014/main" id="{10B0FF2F-3458-EA78-83DC-46FB2E5CE154}"/>
              </a:ext>
            </a:extLst>
          </p:cNvPr>
          <p:cNvSpPr>
            <a:spLocks noGrp="1"/>
          </p:cNvSpPr>
          <p:nvPr>
            <p:ph type="ctrTitle" hasCustomPrompt="1"/>
          </p:nvPr>
        </p:nvSpPr>
        <p:spPr>
          <a:xfrm>
            <a:off x="1078992" y="1956816"/>
            <a:ext cx="10040112" cy="2387600"/>
          </a:xfrm>
        </p:spPr>
        <p:txBody>
          <a:bodyPr anchor="t">
            <a:noAutofit/>
          </a:bodyPr>
          <a:lstStyle>
            <a:lvl1pPr algn="l">
              <a:defRPr sz="9600" spc="300" baseline="0">
                <a:ln w="28575">
                  <a:solidFill>
                    <a:schemeClr val="tx1"/>
                  </a:solidFill>
                </a:ln>
                <a:noFill/>
              </a:defRPr>
            </a:lvl1pPr>
          </a:lstStyle>
          <a:p>
            <a:r>
              <a:rPr lang="en-US" dirty="0"/>
              <a:t>CLICK TO EDIT MASTER TITLE STYLE</a:t>
            </a:r>
          </a:p>
        </p:txBody>
      </p:sp>
      <p:sp>
        <p:nvSpPr>
          <p:cNvPr id="10" name="Subtitle 2">
            <a:extLst>
              <a:ext uri="{FF2B5EF4-FFF2-40B4-BE49-F238E27FC236}">
                <a16:creationId xmlns:a16="http://schemas.microsoft.com/office/drawing/2014/main" id="{DC93615E-193E-5253-6EE0-EC01791E3A3A}"/>
              </a:ext>
            </a:extLst>
          </p:cNvPr>
          <p:cNvSpPr>
            <a:spLocks noGrp="1"/>
          </p:cNvSpPr>
          <p:nvPr>
            <p:ph type="subTitle" idx="1"/>
          </p:nvPr>
        </p:nvSpPr>
        <p:spPr>
          <a:xfrm>
            <a:off x="1078992" y="3483864"/>
            <a:ext cx="10040112" cy="1280160"/>
          </a:xfrm>
        </p:spPr>
        <p:txBody>
          <a:bodyPr/>
          <a:lstStyle>
            <a:lvl1pPr marL="0" indent="0" algn="l">
              <a:buNone/>
              <a:defRPr sz="2400" b="1" baseline="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3403559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AC6CA6E-C1AB-4B24-80C7-A4B12640BE6F}"/>
              </a:ext>
            </a:extLst>
          </p:cNvPr>
          <p:cNvSpPr>
            <a:spLocks noGrp="1"/>
          </p:cNvSpPr>
          <p:nvPr>
            <p:ph type="ftr" sz="quarter" idx="11"/>
          </p:nvPr>
        </p:nvSpPr>
        <p:spPr>
          <a:xfrm>
            <a:off x="4038600" y="11575"/>
            <a:ext cx="4114800" cy="856526"/>
          </a:xfrm>
          <a:prstGeom prst="rect">
            <a:avLst/>
          </a:prstGeom>
        </p:spPr>
        <p:txBody>
          <a:bodyPr/>
          <a:lstStyle/>
          <a:p>
            <a:r>
              <a:rPr lang="en-US" dirty="0"/>
              <a:t>PRESENTATION TITLE</a:t>
            </a:r>
          </a:p>
        </p:txBody>
      </p:sp>
      <p:sp>
        <p:nvSpPr>
          <p:cNvPr id="4" name="Slide Number Placeholder 3">
            <a:extLst>
              <a:ext uri="{FF2B5EF4-FFF2-40B4-BE49-F238E27FC236}">
                <a16:creationId xmlns:a16="http://schemas.microsoft.com/office/drawing/2014/main" id="{4F5EFB41-7AD3-4519-95E7-416BFA1AECAB}"/>
              </a:ext>
            </a:extLst>
          </p:cNvPr>
          <p:cNvSpPr>
            <a:spLocks noGrp="1"/>
          </p:cNvSpPr>
          <p:nvPr>
            <p:ph type="sldNum" sz="quarter" idx="12"/>
          </p:nvPr>
        </p:nvSpPr>
        <p:spPr>
          <a:xfrm>
            <a:off x="4038600" y="6006546"/>
            <a:ext cx="4114800" cy="851453"/>
          </a:xfrm>
          <a:prstGeom prst="rect">
            <a:avLst/>
          </a:prstGeom>
        </p:spPr>
        <p:txBody>
          <a:bodyPr/>
          <a:lstStyle/>
          <a:p>
            <a:fld id="{294A09A9-5501-47C1-A89A-A340965A2BE2}" type="slidenum">
              <a:rPr lang="en-US" smtClean="0"/>
              <a:t>‹#›</a:t>
            </a:fld>
            <a:endParaRPr lang="en-US" dirty="0"/>
          </a:p>
        </p:txBody>
      </p:sp>
      <p:cxnSp>
        <p:nvCxnSpPr>
          <p:cNvPr id="5" name="Straight Connector 4">
            <a:extLst>
              <a:ext uri="{FF2B5EF4-FFF2-40B4-BE49-F238E27FC236}">
                <a16:creationId xmlns:a16="http://schemas.microsoft.com/office/drawing/2014/main" id="{C35C8AF3-79E7-17ED-9EB4-3006B31E422C}"/>
              </a:ext>
            </a:extLst>
          </p:cNvPr>
          <p:cNvCxnSpPr>
            <a:cxnSpLocks/>
          </p:cNvCxnSpPr>
          <p:nvPr userDrawn="1"/>
        </p:nvCxnSpPr>
        <p:spPr>
          <a:xfrm>
            <a:off x="5251048" y="868101"/>
            <a:ext cx="168990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875A76CC-ED26-C4F7-5AB6-59D1A4C4A7F2}"/>
              </a:ext>
            </a:extLst>
          </p:cNvPr>
          <p:cNvCxnSpPr>
            <a:cxnSpLocks/>
          </p:cNvCxnSpPr>
          <p:nvPr userDrawn="1"/>
        </p:nvCxnSpPr>
        <p:spPr>
          <a:xfrm>
            <a:off x="5251048" y="5995687"/>
            <a:ext cx="1689904" cy="0"/>
          </a:xfrm>
          <a:prstGeom prst="line">
            <a:avLst/>
          </a:prstGeom>
          <a:ln w="12700"/>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3BDEDC48-AA67-6FC9-FF0E-CD3CB49A502F}"/>
              </a:ext>
            </a:extLst>
          </p:cNvPr>
          <p:cNvSpPr>
            <a:spLocks noGrp="1"/>
          </p:cNvSpPr>
          <p:nvPr>
            <p:ph type="title"/>
          </p:nvPr>
        </p:nvSpPr>
        <p:spPr>
          <a:xfrm>
            <a:off x="612648" y="868679"/>
            <a:ext cx="10972800" cy="1572768"/>
          </a:xfrm>
        </p:spPr>
        <p:txBody>
          <a:bodyPr lIns="91440" tIns="182880" rIns="91440" bIns="0"/>
          <a:lstStyle>
            <a:lvl1pPr algn="ctr">
              <a:lnSpc>
                <a:spcPct val="90000"/>
              </a:lnSpc>
              <a:defRPr sz="4800" spc="400" baseline="0"/>
            </a:lvl1pPr>
          </a:lstStyle>
          <a:p>
            <a:r>
              <a:rPr lang="en-US"/>
              <a:t>Click to edit Master title style</a:t>
            </a:r>
            <a:endParaRPr lang="en-US" dirty="0"/>
          </a:p>
        </p:txBody>
      </p:sp>
    </p:spTree>
    <p:extLst>
      <p:ext uri="{BB962C8B-B14F-4D97-AF65-F5344CB8AC3E}">
        <p14:creationId xmlns:p14="http://schemas.microsoft.com/office/powerpoint/2010/main" val="28751072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54185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BD6A3-F987-4FCC-A6EF-2EF0D33C0888}"/>
              </a:ext>
            </a:extLst>
          </p:cNvPr>
          <p:cNvSpPr>
            <a:spLocks noGrp="1"/>
          </p:cNvSpPr>
          <p:nvPr>
            <p:ph type="title"/>
          </p:nvPr>
        </p:nvSpPr>
        <p:spPr>
          <a:xfrm>
            <a:off x="839788" y="457200"/>
            <a:ext cx="3932237" cy="1600200"/>
          </a:xfrm>
        </p:spPr>
        <p:txBody>
          <a:bodyPr anchor="b"/>
          <a:lstStyle>
            <a:lvl1pPr>
              <a:defRPr sz="3200">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4C3F06A0-63CE-4272-B90E-4F20296BFB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08467220-06E3-427A-B4D3-9B0030E09D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F5AEF53B-C85C-47DB-ADE4-C1D9FA682945}"/>
              </a:ext>
            </a:extLst>
          </p:cNvPr>
          <p:cNvSpPr>
            <a:spLocks noGrp="1"/>
          </p:cNvSpPr>
          <p:nvPr>
            <p:ph type="ftr" sz="quarter" idx="11"/>
          </p:nvPr>
        </p:nvSpPr>
        <p:spPr>
          <a:xfrm>
            <a:off x="4038600" y="11575"/>
            <a:ext cx="4114800" cy="856526"/>
          </a:xfrm>
          <a:prstGeom prst="rect">
            <a:avLst/>
          </a:prstGeom>
        </p:spPr>
        <p:txBody>
          <a:bodyPr/>
          <a:lstStyle/>
          <a:p>
            <a:r>
              <a:rPr lang="en-US" dirty="0"/>
              <a:t>PRESENTATION TITLE</a:t>
            </a:r>
          </a:p>
        </p:txBody>
      </p:sp>
      <p:sp>
        <p:nvSpPr>
          <p:cNvPr id="7" name="Slide Number Placeholder 6">
            <a:extLst>
              <a:ext uri="{FF2B5EF4-FFF2-40B4-BE49-F238E27FC236}">
                <a16:creationId xmlns:a16="http://schemas.microsoft.com/office/drawing/2014/main" id="{DFD4FD38-14E5-4C36-B948-8BF3F794ED8C}"/>
              </a:ext>
            </a:extLst>
          </p:cNvPr>
          <p:cNvSpPr>
            <a:spLocks noGrp="1"/>
          </p:cNvSpPr>
          <p:nvPr>
            <p:ph type="sldNum" sz="quarter" idx="12"/>
          </p:nvPr>
        </p:nvSpPr>
        <p:spPr>
          <a:xfrm>
            <a:off x="4038600" y="6006546"/>
            <a:ext cx="4114800" cy="851453"/>
          </a:xfrm>
          <a:prstGeom prst="rect">
            <a:avLst/>
          </a:prstGeom>
        </p:spPr>
        <p:txBody>
          <a:bodyPr/>
          <a:lstStyle/>
          <a:p>
            <a:fld id="{294A09A9-5501-47C1-A89A-A340965A2BE2}" type="slidenum">
              <a:rPr lang="en-US" smtClean="0"/>
              <a:t>‹#›</a:t>
            </a:fld>
            <a:endParaRPr lang="en-US" dirty="0"/>
          </a:p>
        </p:txBody>
      </p:sp>
      <p:cxnSp>
        <p:nvCxnSpPr>
          <p:cNvPr id="8" name="Straight Connector 7">
            <a:extLst>
              <a:ext uri="{FF2B5EF4-FFF2-40B4-BE49-F238E27FC236}">
                <a16:creationId xmlns:a16="http://schemas.microsoft.com/office/drawing/2014/main" id="{5754AE8D-13E4-BDDA-7C36-A9E08FD0A0E8}"/>
              </a:ext>
            </a:extLst>
          </p:cNvPr>
          <p:cNvCxnSpPr>
            <a:cxnSpLocks/>
          </p:cNvCxnSpPr>
          <p:nvPr userDrawn="1"/>
        </p:nvCxnSpPr>
        <p:spPr>
          <a:xfrm>
            <a:off x="5251048" y="868101"/>
            <a:ext cx="168990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6CE37136-8479-8CDC-7EEB-030C1A8151EF}"/>
              </a:ext>
            </a:extLst>
          </p:cNvPr>
          <p:cNvCxnSpPr>
            <a:cxnSpLocks/>
          </p:cNvCxnSpPr>
          <p:nvPr userDrawn="1"/>
        </p:nvCxnSpPr>
        <p:spPr>
          <a:xfrm>
            <a:off x="5251048" y="5995687"/>
            <a:ext cx="1689904" cy="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99200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8F2A-1C19-4116-80DF-E24EDDF283FF}"/>
              </a:ext>
            </a:extLst>
          </p:cNvPr>
          <p:cNvSpPr>
            <a:spLocks noGrp="1"/>
          </p:cNvSpPr>
          <p:nvPr>
            <p:ph type="title"/>
          </p:nvPr>
        </p:nvSpPr>
        <p:spPr>
          <a:xfrm>
            <a:off x="839788" y="457200"/>
            <a:ext cx="3932237" cy="1600200"/>
          </a:xfrm>
        </p:spPr>
        <p:txBody>
          <a:bodyPr anchor="b"/>
          <a:lstStyle>
            <a:lvl1pPr>
              <a:defRPr sz="3200">
                <a:latin typeface="+mj-lt"/>
              </a:defRPr>
            </a:lvl1pPr>
          </a:lstStyle>
          <a:p>
            <a:r>
              <a:rPr lang="en-US"/>
              <a:t>Click to edit Master title style</a:t>
            </a:r>
          </a:p>
        </p:txBody>
      </p:sp>
      <p:sp>
        <p:nvSpPr>
          <p:cNvPr id="3" name="Picture Placeholder 2">
            <a:extLst>
              <a:ext uri="{FF2B5EF4-FFF2-40B4-BE49-F238E27FC236}">
                <a16:creationId xmlns:a16="http://schemas.microsoft.com/office/drawing/2014/main" id="{08A489A7-7CA6-4CC9-B634-FCB2E102C6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7DF5F80D-1DB9-4E0A-8F68-924FC1C9C3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8DA4DA3-10C7-48A6-9B15-38222B8CAD42}"/>
              </a:ext>
            </a:extLst>
          </p:cNvPr>
          <p:cNvSpPr>
            <a:spLocks noGrp="1"/>
          </p:cNvSpPr>
          <p:nvPr>
            <p:ph type="ftr" sz="quarter" idx="11"/>
          </p:nvPr>
        </p:nvSpPr>
        <p:spPr>
          <a:xfrm>
            <a:off x="4038600" y="11575"/>
            <a:ext cx="4114800" cy="856526"/>
          </a:xfrm>
          <a:prstGeom prst="rect">
            <a:avLst/>
          </a:prstGeom>
        </p:spPr>
        <p:txBody>
          <a:bodyPr/>
          <a:lstStyle/>
          <a:p>
            <a:r>
              <a:rPr lang="en-US" dirty="0"/>
              <a:t>PRESENTATION TITLE</a:t>
            </a:r>
          </a:p>
        </p:txBody>
      </p:sp>
      <p:sp>
        <p:nvSpPr>
          <p:cNvPr id="7" name="Slide Number Placeholder 6">
            <a:extLst>
              <a:ext uri="{FF2B5EF4-FFF2-40B4-BE49-F238E27FC236}">
                <a16:creationId xmlns:a16="http://schemas.microsoft.com/office/drawing/2014/main" id="{E584E7EE-5B3B-427E-9807-020AEF8C7662}"/>
              </a:ext>
            </a:extLst>
          </p:cNvPr>
          <p:cNvSpPr>
            <a:spLocks noGrp="1"/>
          </p:cNvSpPr>
          <p:nvPr>
            <p:ph type="sldNum" sz="quarter" idx="12"/>
          </p:nvPr>
        </p:nvSpPr>
        <p:spPr>
          <a:xfrm>
            <a:off x="4038600" y="6006546"/>
            <a:ext cx="4114800" cy="851453"/>
          </a:xfrm>
          <a:prstGeom prst="rect">
            <a:avLst/>
          </a:prstGeom>
        </p:spPr>
        <p:txBody>
          <a:bodyPr/>
          <a:lstStyle/>
          <a:p>
            <a:fld id="{294A09A9-5501-47C1-A89A-A340965A2BE2}" type="slidenum">
              <a:rPr lang="en-US" smtClean="0"/>
              <a:t>‹#›</a:t>
            </a:fld>
            <a:endParaRPr lang="en-US" dirty="0"/>
          </a:p>
        </p:txBody>
      </p:sp>
      <p:cxnSp>
        <p:nvCxnSpPr>
          <p:cNvPr id="8" name="Straight Connector 7">
            <a:extLst>
              <a:ext uri="{FF2B5EF4-FFF2-40B4-BE49-F238E27FC236}">
                <a16:creationId xmlns:a16="http://schemas.microsoft.com/office/drawing/2014/main" id="{1DC6EFE9-BD9C-6124-823A-BD1C488321D2}"/>
              </a:ext>
            </a:extLst>
          </p:cNvPr>
          <p:cNvCxnSpPr>
            <a:cxnSpLocks/>
          </p:cNvCxnSpPr>
          <p:nvPr userDrawn="1"/>
        </p:nvCxnSpPr>
        <p:spPr>
          <a:xfrm>
            <a:off x="5251048" y="868101"/>
            <a:ext cx="168990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21B53473-DF27-C657-627F-ED66976E076B}"/>
              </a:ext>
            </a:extLst>
          </p:cNvPr>
          <p:cNvCxnSpPr>
            <a:cxnSpLocks/>
          </p:cNvCxnSpPr>
          <p:nvPr userDrawn="1"/>
        </p:nvCxnSpPr>
        <p:spPr>
          <a:xfrm>
            <a:off x="5251048" y="5995687"/>
            <a:ext cx="1689904" cy="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35165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1D3B0F0-DE71-18AB-7957-4CFA29C3A328}"/>
              </a:ext>
            </a:extLst>
          </p:cNvPr>
          <p:cNvPicPr>
            <a:picLocks noChangeAspect="1"/>
          </p:cNvPicPr>
          <p:nvPr userDrawn="1"/>
        </p:nvPicPr>
        <p:blipFill>
          <a:blip r:embed="rId2"/>
          <a:stretch>
            <a:fillRect/>
          </a:stretch>
        </p:blipFill>
        <p:spPr>
          <a:xfrm>
            <a:off x="0" y="857290"/>
            <a:ext cx="5797296" cy="6000710"/>
          </a:xfrm>
          <a:prstGeom prst="rect">
            <a:avLst/>
          </a:prstGeom>
        </p:spPr>
      </p:pic>
      <p:pic>
        <p:nvPicPr>
          <p:cNvPr id="8" name="Picture 7">
            <a:extLst>
              <a:ext uri="{FF2B5EF4-FFF2-40B4-BE49-F238E27FC236}">
                <a16:creationId xmlns:a16="http://schemas.microsoft.com/office/drawing/2014/main" id="{1F04770F-E995-EF98-B4D1-9F13733EEF07}"/>
              </a:ext>
            </a:extLst>
          </p:cNvPr>
          <p:cNvPicPr>
            <a:picLocks noChangeAspect="1"/>
          </p:cNvPicPr>
          <p:nvPr userDrawn="1"/>
        </p:nvPicPr>
        <p:blipFill>
          <a:blip r:embed="rId3"/>
          <a:stretch>
            <a:fillRect/>
          </a:stretch>
        </p:blipFill>
        <p:spPr>
          <a:xfrm>
            <a:off x="8763000" y="0"/>
            <a:ext cx="3429000" cy="6807199"/>
          </a:xfrm>
          <a:prstGeom prst="rect">
            <a:avLst/>
          </a:prstGeom>
        </p:spPr>
      </p:pic>
      <p:sp>
        <p:nvSpPr>
          <p:cNvPr id="12" name="Title 11">
            <a:extLst>
              <a:ext uri="{FF2B5EF4-FFF2-40B4-BE49-F238E27FC236}">
                <a16:creationId xmlns:a16="http://schemas.microsoft.com/office/drawing/2014/main" id="{3392E024-DB0F-45F6-7A0A-359A57817906}"/>
              </a:ext>
            </a:extLst>
          </p:cNvPr>
          <p:cNvSpPr>
            <a:spLocks noGrp="1"/>
          </p:cNvSpPr>
          <p:nvPr>
            <p:ph type="title"/>
          </p:nvPr>
        </p:nvSpPr>
        <p:spPr>
          <a:xfrm>
            <a:off x="612648" y="1216152"/>
            <a:ext cx="5184648" cy="4416552"/>
          </a:xfrm>
        </p:spPr>
        <p:txBody>
          <a:bodyPr lIns="0" rIns="0"/>
          <a:lstStyle>
            <a:lvl1pPr algn="r">
              <a:defRPr sz="4800" cap="all" spc="400" baseline="0"/>
            </a:lvl1pPr>
          </a:lstStyle>
          <a:p>
            <a:r>
              <a:rPr lang="en-US"/>
              <a:t>Click to edit Master title style</a:t>
            </a:r>
            <a:endParaRPr lang="en-US" dirty="0"/>
          </a:p>
        </p:txBody>
      </p:sp>
      <p:sp>
        <p:nvSpPr>
          <p:cNvPr id="14" name="Content Placeholder 13">
            <a:extLst>
              <a:ext uri="{FF2B5EF4-FFF2-40B4-BE49-F238E27FC236}">
                <a16:creationId xmlns:a16="http://schemas.microsoft.com/office/drawing/2014/main" id="{59AC38BE-9C76-A3FA-7823-F4A4B43AB754}"/>
              </a:ext>
            </a:extLst>
          </p:cNvPr>
          <p:cNvSpPr>
            <a:spLocks noGrp="1"/>
          </p:cNvSpPr>
          <p:nvPr>
            <p:ph sz="quarter" idx="13"/>
          </p:nvPr>
        </p:nvSpPr>
        <p:spPr>
          <a:xfrm>
            <a:off x="6400800" y="1216025"/>
            <a:ext cx="5184648" cy="4416425"/>
          </a:xfrm>
        </p:spPr>
        <p:txBody>
          <a:bodyPr anchor="ctr"/>
          <a:lstStyle>
            <a:lvl1pPr marL="0" indent="0">
              <a:lnSpc>
                <a:spcPct val="100000"/>
              </a:lnSpc>
              <a:spcBef>
                <a:spcPts val="1000"/>
              </a:spcBef>
              <a:buNone/>
              <a:defRPr sz="2400" b="1" spc="200" baseline="0"/>
            </a:lvl1pPr>
            <a:lvl2pPr marL="228600">
              <a:lnSpc>
                <a:spcPct val="150000"/>
              </a:lnSpc>
              <a:spcBef>
                <a:spcPts val="1000"/>
              </a:spcBef>
              <a:defRPr sz="2400" spc="100" baseline="0"/>
            </a:lvl2pPr>
            <a:lvl3pPr marL="457200">
              <a:lnSpc>
                <a:spcPct val="150000"/>
              </a:lnSpc>
              <a:spcBef>
                <a:spcPts val="1000"/>
              </a:spcBef>
              <a:defRPr sz="2400" spc="100" baseline="0"/>
            </a:lvl3pPr>
            <a:lvl4pPr marL="685800">
              <a:lnSpc>
                <a:spcPct val="150000"/>
              </a:lnSpc>
              <a:spcBef>
                <a:spcPts val="1000"/>
              </a:spcBef>
              <a:defRPr sz="2400" spc="100" baseline="0"/>
            </a:lvl4pPr>
            <a:lvl5pPr marL="914400">
              <a:lnSpc>
                <a:spcPct val="150000"/>
              </a:lnSpc>
              <a:spcBef>
                <a:spcPts val="1000"/>
              </a:spcBef>
              <a:defRPr sz="2400" spc="1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a:extLst>
              <a:ext uri="{FF2B5EF4-FFF2-40B4-BE49-F238E27FC236}">
                <a16:creationId xmlns:a16="http://schemas.microsoft.com/office/drawing/2014/main" id="{7AC6CA6E-C1AB-4B24-80C7-A4B12640BE6F}"/>
              </a:ext>
            </a:extLst>
          </p:cNvPr>
          <p:cNvSpPr>
            <a:spLocks noGrp="1"/>
          </p:cNvSpPr>
          <p:nvPr>
            <p:ph type="ftr" sz="quarter" idx="11"/>
          </p:nvPr>
        </p:nvSpPr>
        <p:spPr>
          <a:xfrm>
            <a:off x="4038600" y="11575"/>
            <a:ext cx="4114800" cy="856526"/>
          </a:xfrm>
          <a:prstGeom prst="rect">
            <a:avLst/>
          </a:prstGeom>
        </p:spPr>
        <p:txBody>
          <a:bodyPr/>
          <a:lstStyle/>
          <a:p>
            <a:r>
              <a:rPr lang="en-US" dirty="0"/>
              <a:t>PRESENTATION TITLE</a:t>
            </a:r>
          </a:p>
        </p:txBody>
      </p:sp>
      <p:sp>
        <p:nvSpPr>
          <p:cNvPr id="4" name="Slide Number Placeholder 3">
            <a:extLst>
              <a:ext uri="{FF2B5EF4-FFF2-40B4-BE49-F238E27FC236}">
                <a16:creationId xmlns:a16="http://schemas.microsoft.com/office/drawing/2014/main" id="{4F5EFB41-7AD3-4519-95E7-416BFA1AECAB}"/>
              </a:ext>
            </a:extLst>
          </p:cNvPr>
          <p:cNvSpPr>
            <a:spLocks noGrp="1"/>
          </p:cNvSpPr>
          <p:nvPr>
            <p:ph type="sldNum" sz="quarter" idx="12"/>
          </p:nvPr>
        </p:nvSpPr>
        <p:spPr>
          <a:xfrm>
            <a:off x="4038600" y="6006546"/>
            <a:ext cx="4114800" cy="851453"/>
          </a:xfrm>
          <a:prstGeom prst="rect">
            <a:avLst/>
          </a:prstGeom>
        </p:spPr>
        <p:txBody>
          <a:bodyPr/>
          <a:lstStyle/>
          <a:p>
            <a:fld id="{294A09A9-5501-47C1-A89A-A340965A2BE2}" type="slidenum">
              <a:rPr lang="en-US" smtClean="0"/>
              <a:t>‹#›</a:t>
            </a:fld>
            <a:endParaRPr lang="en-US" dirty="0"/>
          </a:p>
        </p:txBody>
      </p:sp>
      <p:cxnSp>
        <p:nvCxnSpPr>
          <p:cNvPr id="5" name="Straight Connector 4">
            <a:extLst>
              <a:ext uri="{FF2B5EF4-FFF2-40B4-BE49-F238E27FC236}">
                <a16:creationId xmlns:a16="http://schemas.microsoft.com/office/drawing/2014/main" id="{C35C8AF3-79E7-17ED-9EB4-3006B31E422C}"/>
              </a:ext>
            </a:extLst>
          </p:cNvPr>
          <p:cNvCxnSpPr>
            <a:cxnSpLocks/>
          </p:cNvCxnSpPr>
          <p:nvPr userDrawn="1"/>
        </p:nvCxnSpPr>
        <p:spPr>
          <a:xfrm>
            <a:off x="5251048" y="868101"/>
            <a:ext cx="168990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875A76CC-ED26-C4F7-5AB6-59D1A4C4A7F2}"/>
              </a:ext>
            </a:extLst>
          </p:cNvPr>
          <p:cNvCxnSpPr>
            <a:cxnSpLocks/>
          </p:cNvCxnSpPr>
          <p:nvPr userDrawn="1"/>
        </p:nvCxnSpPr>
        <p:spPr>
          <a:xfrm>
            <a:off x="5251048" y="5995687"/>
            <a:ext cx="1689904" cy="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178449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1074400" cy="1295400"/>
          </a:xfrm>
          <a:prstGeom prst="rect">
            <a:avLst/>
          </a:prstGeom>
        </p:spPr>
        <p:txBody>
          <a:bodyPr anchor="ctr" anchorCtr="0"/>
          <a:lstStyle>
            <a:lvl1pPr>
              <a:defRPr baseline="0"/>
            </a:lvl1pPr>
          </a:lstStyle>
          <a:p>
            <a:r>
              <a:rPr lang="en-US"/>
              <a:t>Click to edit Master title style</a:t>
            </a:r>
            <a:endParaRPr lang="en-US" dirty="0"/>
          </a:p>
        </p:txBody>
      </p:sp>
      <p:sp>
        <p:nvSpPr>
          <p:cNvPr id="7" name="Content Placeholder 2"/>
          <p:cNvSpPr>
            <a:spLocks noGrp="1"/>
          </p:cNvSpPr>
          <p:nvPr>
            <p:ph idx="1"/>
          </p:nvPr>
        </p:nvSpPr>
        <p:spPr>
          <a:xfrm>
            <a:off x="914400" y="1676400"/>
            <a:ext cx="10363200" cy="4953000"/>
          </a:xfrm>
          <a:prstGeom prst="rect">
            <a:avLst/>
          </a:prstGeom>
        </p:spPr>
        <p:txBody>
          <a:bodyPr/>
          <a:lstStyle>
            <a:lvl1pPr marL="0" indent="0">
              <a:buNone/>
              <a:defRPr sz="2200">
                <a:solidFill>
                  <a:srgbClr val="CC0000"/>
                </a:solidFill>
                <a:latin typeface="+mj-lt"/>
              </a:defRPr>
            </a:lvl1pPr>
            <a:lvl2pPr marL="1588" indent="0">
              <a:spcBef>
                <a:spcPts val="1000"/>
              </a:spcBef>
              <a:buNone/>
              <a:defRPr sz="2000">
                <a:latin typeface="+mn-lt"/>
              </a:defRPr>
            </a:lvl2pPr>
            <a:lvl3pPr marL="455602" indent="-228594">
              <a:defRPr sz="2000" i="1">
                <a:solidFill>
                  <a:srgbClr val="CC0000"/>
                </a:solidFill>
                <a:latin typeface="+mn-lt"/>
              </a:defRPr>
            </a:lvl3pPr>
            <a:lvl4pPr marL="687371" indent="-228594">
              <a:defRPr b="0" i="0">
                <a:latin typeface="+mn-lt"/>
              </a:defRPr>
            </a:lvl4pPr>
            <a:lvl5pPr marL="684196" indent="-228594">
              <a:buFont typeface="Arial"/>
              <a:buChar char="•"/>
              <a:defRPr sz="1800">
                <a:solidFill>
                  <a:srgbClr val="CC0000"/>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09609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0328C38-4E83-27EA-9D01-DDDF734988CA}"/>
              </a:ext>
            </a:extLst>
          </p:cNvPr>
          <p:cNvPicPr>
            <a:picLocks noChangeAspect="1"/>
          </p:cNvPicPr>
          <p:nvPr userDrawn="1"/>
        </p:nvPicPr>
        <p:blipFill>
          <a:blip r:embed="rId2"/>
          <a:stretch>
            <a:fillRect/>
          </a:stretch>
        </p:blipFill>
        <p:spPr>
          <a:xfrm>
            <a:off x="5370576" y="3428234"/>
            <a:ext cx="6821424" cy="3429766"/>
          </a:xfrm>
          <a:prstGeom prst="rect">
            <a:avLst/>
          </a:prstGeom>
        </p:spPr>
      </p:pic>
      <p:pic>
        <p:nvPicPr>
          <p:cNvPr id="10" name="Picture 9">
            <a:extLst>
              <a:ext uri="{FF2B5EF4-FFF2-40B4-BE49-F238E27FC236}">
                <a16:creationId xmlns:a16="http://schemas.microsoft.com/office/drawing/2014/main" id="{B270B91D-A39E-3D53-DBBB-DF836D19BE1A}"/>
              </a:ext>
            </a:extLst>
          </p:cNvPr>
          <p:cNvPicPr>
            <a:picLocks noChangeAspect="1"/>
          </p:cNvPicPr>
          <p:nvPr userDrawn="1"/>
        </p:nvPicPr>
        <p:blipFill>
          <a:blip r:embed="rId3"/>
          <a:stretch>
            <a:fillRect/>
          </a:stretch>
        </p:blipFill>
        <p:spPr>
          <a:xfrm>
            <a:off x="0" y="0"/>
            <a:ext cx="4654518" cy="5239512"/>
          </a:xfrm>
          <a:prstGeom prst="rect">
            <a:avLst/>
          </a:prstGeom>
        </p:spPr>
      </p:pic>
      <p:sp>
        <p:nvSpPr>
          <p:cNvPr id="12" name="Title 11">
            <a:extLst>
              <a:ext uri="{FF2B5EF4-FFF2-40B4-BE49-F238E27FC236}">
                <a16:creationId xmlns:a16="http://schemas.microsoft.com/office/drawing/2014/main" id="{3392E024-DB0F-45F6-7A0A-359A57817906}"/>
              </a:ext>
            </a:extLst>
          </p:cNvPr>
          <p:cNvSpPr>
            <a:spLocks noGrp="1"/>
          </p:cNvSpPr>
          <p:nvPr>
            <p:ph type="title"/>
          </p:nvPr>
        </p:nvSpPr>
        <p:spPr>
          <a:xfrm>
            <a:off x="612648" y="1216152"/>
            <a:ext cx="5184648" cy="4416552"/>
          </a:xfrm>
        </p:spPr>
        <p:txBody>
          <a:bodyPr lIns="0" rIns="0"/>
          <a:lstStyle>
            <a:lvl1pPr algn="r">
              <a:defRPr sz="4800" cap="all" spc="400" baseline="0"/>
            </a:lvl1pPr>
          </a:lstStyle>
          <a:p>
            <a:r>
              <a:rPr lang="en-US"/>
              <a:t>Click to edit Master title style</a:t>
            </a:r>
            <a:endParaRPr lang="en-US" dirty="0"/>
          </a:p>
        </p:txBody>
      </p:sp>
      <p:sp>
        <p:nvSpPr>
          <p:cNvPr id="14" name="Content Placeholder 13">
            <a:extLst>
              <a:ext uri="{FF2B5EF4-FFF2-40B4-BE49-F238E27FC236}">
                <a16:creationId xmlns:a16="http://schemas.microsoft.com/office/drawing/2014/main" id="{59AC38BE-9C76-A3FA-7823-F4A4B43AB754}"/>
              </a:ext>
            </a:extLst>
          </p:cNvPr>
          <p:cNvSpPr>
            <a:spLocks noGrp="1"/>
          </p:cNvSpPr>
          <p:nvPr>
            <p:ph sz="quarter" idx="13"/>
          </p:nvPr>
        </p:nvSpPr>
        <p:spPr>
          <a:xfrm>
            <a:off x="6400800" y="1216025"/>
            <a:ext cx="5184648" cy="4416425"/>
          </a:xfrm>
        </p:spPr>
        <p:txBody>
          <a:bodyPr anchor="ctr"/>
          <a:lstStyle>
            <a:lvl1pPr marL="0" indent="0">
              <a:lnSpc>
                <a:spcPct val="150000"/>
              </a:lnSpc>
              <a:spcBef>
                <a:spcPts val="1000"/>
              </a:spcBef>
              <a:buNone/>
              <a:defRPr sz="1600" spc="100" baseline="0"/>
            </a:lvl1pPr>
            <a:lvl2pPr marL="228600">
              <a:lnSpc>
                <a:spcPct val="150000"/>
              </a:lnSpc>
              <a:spcBef>
                <a:spcPts val="1000"/>
              </a:spcBef>
              <a:defRPr sz="1600" spc="100" baseline="0"/>
            </a:lvl2pPr>
            <a:lvl3pPr marL="457200">
              <a:lnSpc>
                <a:spcPct val="150000"/>
              </a:lnSpc>
              <a:spcBef>
                <a:spcPts val="1000"/>
              </a:spcBef>
              <a:defRPr sz="1600" spc="100" baseline="0"/>
            </a:lvl3pPr>
            <a:lvl4pPr marL="685800">
              <a:lnSpc>
                <a:spcPct val="150000"/>
              </a:lnSpc>
              <a:spcBef>
                <a:spcPts val="1000"/>
              </a:spcBef>
              <a:defRPr sz="1600" spc="100" baseline="0"/>
            </a:lvl4pPr>
            <a:lvl5pPr marL="914400">
              <a:lnSpc>
                <a:spcPct val="150000"/>
              </a:lnSpc>
              <a:spcBef>
                <a:spcPts val="1000"/>
              </a:spcBef>
              <a:defRPr sz="1600" spc="1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a:extLst>
              <a:ext uri="{FF2B5EF4-FFF2-40B4-BE49-F238E27FC236}">
                <a16:creationId xmlns:a16="http://schemas.microsoft.com/office/drawing/2014/main" id="{7AC6CA6E-C1AB-4B24-80C7-A4B12640BE6F}"/>
              </a:ext>
            </a:extLst>
          </p:cNvPr>
          <p:cNvSpPr>
            <a:spLocks noGrp="1"/>
          </p:cNvSpPr>
          <p:nvPr>
            <p:ph type="ftr" sz="quarter" idx="11"/>
          </p:nvPr>
        </p:nvSpPr>
        <p:spPr>
          <a:xfrm>
            <a:off x="4038600" y="11575"/>
            <a:ext cx="4114800" cy="856526"/>
          </a:xfrm>
          <a:prstGeom prst="rect">
            <a:avLst/>
          </a:prstGeom>
        </p:spPr>
        <p:txBody>
          <a:bodyPr/>
          <a:lstStyle/>
          <a:p>
            <a:r>
              <a:rPr lang="en-US" dirty="0"/>
              <a:t>PRESENTATION TITLE</a:t>
            </a:r>
          </a:p>
        </p:txBody>
      </p:sp>
      <p:sp>
        <p:nvSpPr>
          <p:cNvPr id="4" name="Slide Number Placeholder 3">
            <a:extLst>
              <a:ext uri="{FF2B5EF4-FFF2-40B4-BE49-F238E27FC236}">
                <a16:creationId xmlns:a16="http://schemas.microsoft.com/office/drawing/2014/main" id="{4F5EFB41-7AD3-4519-95E7-416BFA1AECAB}"/>
              </a:ext>
            </a:extLst>
          </p:cNvPr>
          <p:cNvSpPr>
            <a:spLocks noGrp="1"/>
          </p:cNvSpPr>
          <p:nvPr>
            <p:ph type="sldNum" sz="quarter" idx="12"/>
          </p:nvPr>
        </p:nvSpPr>
        <p:spPr>
          <a:xfrm>
            <a:off x="4038600" y="6006546"/>
            <a:ext cx="4114800" cy="851453"/>
          </a:xfrm>
          <a:prstGeom prst="rect">
            <a:avLst/>
          </a:prstGeom>
        </p:spPr>
        <p:txBody>
          <a:bodyPr/>
          <a:lstStyle/>
          <a:p>
            <a:fld id="{294A09A9-5501-47C1-A89A-A340965A2BE2}" type="slidenum">
              <a:rPr lang="en-US" smtClean="0"/>
              <a:t>‹#›</a:t>
            </a:fld>
            <a:endParaRPr lang="en-US" dirty="0"/>
          </a:p>
        </p:txBody>
      </p:sp>
      <p:cxnSp>
        <p:nvCxnSpPr>
          <p:cNvPr id="5" name="Straight Connector 4">
            <a:extLst>
              <a:ext uri="{FF2B5EF4-FFF2-40B4-BE49-F238E27FC236}">
                <a16:creationId xmlns:a16="http://schemas.microsoft.com/office/drawing/2014/main" id="{C35C8AF3-79E7-17ED-9EB4-3006B31E422C}"/>
              </a:ext>
            </a:extLst>
          </p:cNvPr>
          <p:cNvCxnSpPr>
            <a:cxnSpLocks/>
          </p:cNvCxnSpPr>
          <p:nvPr userDrawn="1"/>
        </p:nvCxnSpPr>
        <p:spPr>
          <a:xfrm>
            <a:off x="5251048" y="868101"/>
            <a:ext cx="168990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875A76CC-ED26-C4F7-5AB6-59D1A4C4A7F2}"/>
              </a:ext>
            </a:extLst>
          </p:cNvPr>
          <p:cNvCxnSpPr>
            <a:cxnSpLocks/>
          </p:cNvCxnSpPr>
          <p:nvPr userDrawn="1"/>
        </p:nvCxnSpPr>
        <p:spPr>
          <a:xfrm>
            <a:off x="5251048" y="5995687"/>
            <a:ext cx="1689904" cy="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61504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EC1861-1570-5A6A-D3BA-4A17F008A562}"/>
              </a:ext>
            </a:extLst>
          </p:cNvPr>
          <p:cNvPicPr>
            <a:picLocks noChangeAspect="1"/>
          </p:cNvPicPr>
          <p:nvPr userDrawn="1"/>
        </p:nvPicPr>
        <p:blipFill>
          <a:blip r:embed="rId2"/>
          <a:srcRect/>
          <a:stretch/>
        </p:blipFill>
        <p:spPr>
          <a:xfrm>
            <a:off x="0" y="0"/>
            <a:ext cx="12192000" cy="6858000"/>
          </a:xfrm>
          <a:prstGeom prst="rect">
            <a:avLst/>
          </a:prstGeom>
        </p:spPr>
      </p:pic>
      <p:sp>
        <p:nvSpPr>
          <p:cNvPr id="6" name="Title 1">
            <a:extLst>
              <a:ext uri="{FF2B5EF4-FFF2-40B4-BE49-F238E27FC236}">
                <a16:creationId xmlns:a16="http://schemas.microsoft.com/office/drawing/2014/main" id="{10B0FF2F-3458-EA78-83DC-46FB2E5CE154}"/>
              </a:ext>
            </a:extLst>
          </p:cNvPr>
          <p:cNvSpPr>
            <a:spLocks noGrp="1"/>
          </p:cNvSpPr>
          <p:nvPr>
            <p:ph type="ctrTitle" hasCustomPrompt="1"/>
          </p:nvPr>
        </p:nvSpPr>
        <p:spPr>
          <a:xfrm>
            <a:off x="1078992" y="1956816"/>
            <a:ext cx="10040112" cy="2387600"/>
          </a:xfrm>
        </p:spPr>
        <p:txBody>
          <a:bodyPr anchor="t">
            <a:noAutofit/>
          </a:bodyPr>
          <a:lstStyle>
            <a:lvl1pPr algn="l">
              <a:defRPr sz="9600" spc="300" baseline="0">
                <a:ln w="28575">
                  <a:solidFill>
                    <a:schemeClr val="tx1"/>
                  </a:solidFill>
                </a:ln>
                <a:noFill/>
              </a:defRPr>
            </a:lvl1pPr>
          </a:lstStyle>
          <a:p>
            <a:r>
              <a:rPr lang="en-US" dirty="0"/>
              <a:t>CLICK TO EDIT MASTER TITLE STYLE</a:t>
            </a:r>
          </a:p>
        </p:txBody>
      </p:sp>
      <p:sp>
        <p:nvSpPr>
          <p:cNvPr id="10" name="Subtitle 2">
            <a:extLst>
              <a:ext uri="{FF2B5EF4-FFF2-40B4-BE49-F238E27FC236}">
                <a16:creationId xmlns:a16="http://schemas.microsoft.com/office/drawing/2014/main" id="{DC93615E-193E-5253-6EE0-EC01791E3A3A}"/>
              </a:ext>
            </a:extLst>
          </p:cNvPr>
          <p:cNvSpPr>
            <a:spLocks noGrp="1"/>
          </p:cNvSpPr>
          <p:nvPr>
            <p:ph type="subTitle" idx="1"/>
          </p:nvPr>
        </p:nvSpPr>
        <p:spPr>
          <a:xfrm>
            <a:off x="1078992" y="4901184"/>
            <a:ext cx="10040112" cy="1280160"/>
          </a:xfrm>
        </p:spPr>
        <p:txBody>
          <a:bodyPr/>
          <a:lstStyle>
            <a:lvl1pPr marL="0" indent="0" algn="l">
              <a:buNone/>
              <a:defRPr sz="2400" b="1" baseline="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802635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437D9B2-AE86-9092-7072-0F717E3CA831}"/>
              </a:ext>
            </a:extLst>
          </p:cNvPr>
          <p:cNvPicPr>
            <a:picLocks noChangeAspect="1"/>
          </p:cNvPicPr>
          <p:nvPr userDrawn="1"/>
        </p:nvPicPr>
        <p:blipFill>
          <a:blip r:embed="rId2"/>
          <a:stretch>
            <a:fillRect/>
          </a:stretch>
        </p:blipFill>
        <p:spPr>
          <a:xfrm>
            <a:off x="0" y="3655535"/>
            <a:ext cx="4727448" cy="3202465"/>
          </a:xfrm>
          <a:prstGeom prst="rect">
            <a:avLst/>
          </a:prstGeom>
        </p:spPr>
      </p:pic>
      <p:pic>
        <p:nvPicPr>
          <p:cNvPr id="9" name="Picture 8">
            <a:extLst>
              <a:ext uri="{FF2B5EF4-FFF2-40B4-BE49-F238E27FC236}">
                <a16:creationId xmlns:a16="http://schemas.microsoft.com/office/drawing/2014/main" id="{5BF7E0A5-7E8E-4A90-B415-12984C7AB24C}"/>
              </a:ext>
            </a:extLst>
          </p:cNvPr>
          <p:cNvPicPr>
            <a:picLocks noChangeAspect="1"/>
          </p:cNvPicPr>
          <p:nvPr userDrawn="1"/>
        </p:nvPicPr>
        <p:blipFill>
          <a:blip r:embed="rId3"/>
          <a:stretch>
            <a:fillRect/>
          </a:stretch>
        </p:blipFill>
        <p:spPr>
          <a:xfrm>
            <a:off x="6548245" y="0"/>
            <a:ext cx="5643755" cy="2313432"/>
          </a:xfrm>
          <a:prstGeom prst="rect">
            <a:avLst/>
          </a:prstGeom>
        </p:spPr>
      </p:pic>
      <p:sp>
        <p:nvSpPr>
          <p:cNvPr id="12" name="Title 11">
            <a:extLst>
              <a:ext uri="{FF2B5EF4-FFF2-40B4-BE49-F238E27FC236}">
                <a16:creationId xmlns:a16="http://schemas.microsoft.com/office/drawing/2014/main" id="{3392E024-DB0F-45F6-7A0A-359A57817906}"/>
              </a:ext>
            </a:extLst>
          </p:cNvPr>
          <p:cNvSpPr>
            <a:spLocks noGrp="1"/>
          </p:cNvSpPr>
          <p:nvPr>
            <p:ph type="title"/>
          </p:nvPr>
        </p:nvSpPr>
        <p:spPr>
          <a:xfrm>
            <a:off x="612648" y="1216152"/>
            <a:ext cx="5184648" cy="4416552"/>
          </a:xfrm>
        </p:spPr>
        <p:txBody>
          <a:bodyPr lIns="0" rIns="0"/>
          <a:lstStyle>
            <a:lvl1pPr algn="r">
              <a:defRPr sz="4800" cap="all" spc="400" baseline="0"/>
            </a:lvl1pPr>
          </a:lstStyle>
          <a:p>
            <a:r>
              <a:rPr lang="en-US"/>
              <a:t>Click to edit Master title style</a:t>
            </a:r>
            <a:endParaRPr lang="en-US" dirty="0"/>
          </a:p>
        </p:txBody>
      </p:sp>
      <p:sp>
        <p:nvSpPr>
          <p:cNvPr id="14" name="Content Placeholder 13">
            <a:extLst>
              <a:ext uri="{FF2B5EF4-FFF2-40B4-BE49-F238E27FC236}">
                <a16:creationId xmlns:a16="http://schemas.microsoft.com/office/drawing/2014/main" id="{59AC38BE-9C76-A3FA-7823-F4A4B43AB754}"/>
              </a:ext>
            </a:extLst>
          </p:cNvPr>
          <p:cNvSpPr>
            <a:spLocks noGrp="1"/>
          </p:cNvSpPr>
          <p:nvPr>
            <p:ph sz="quarter" idx="13"/>
          </p:nvPr>
        </p:nvSpPr>
        <p:spPr>
          <a:xfrm>
            <a:off x="6400800" y="1216025"/>
            <a:ext cx="5184648" cy="4416425"/>
          </a:xfrm>
        </p:spPr>
        <p:txBody>
          <a:bodyPr anchor="ctr"/>
          <a:lstStyle>
            <a:lvl1pPr marL="0" indent="0">
              <a:lnSpc>
                <a:spcPct val="150000"/>
              </a:lnSpc>
              <a:spcBef>
                <a:spcPts val="1000"/>
              </a:spcBef>
              <a:buNone/>
              <a:defRPr sz="1600" spc="100" baseline="0"/>
            </a:lvl1pPr>
            <a:lvl2pPr marL="228600">
              <a:lnSpc>
                <a:spcPct val="150000"/>
              </a:lnSpc>
              <a:spcBef>
                <a:spcPts val="1000"/>
              </a:spcBef>
              <a:defRPr sz="1600" spc="100" baseline="0"/>
            </a:lvl2pPr>
            <a:lvl3pPr marL="457200">
              <a:lnSpc>
                <a:spcPct val="150000"/>
              </a:lnSpc>
              <a:spcBef>
                <a:spcPts val="1000"/>
              </a:spcBef>
              <a:defRPr sz="1600" spc="100" baseline="0"/>
            </a:lvl3pPr>
            <a:lvl4pPr marL="685800">
              <a:lnSpc>
                <a:spcPct val="150000"/>
              </a:lnSpc>
              <a:spcBef>
                <a:spcPts val="1000"/>
              </a:spcBef>
              <a:defRPr sz="1600" spc="100" baseline="0"/>
            </a:lvl4pPr>
            <a:lvl5pPr marL="914400">
              <a:lnSpc>
                <a:spcPct val="150000"/>
              </a:lnSpc>
              <a:spcBef>
                <a:spcPts val="1000"/>
              </a:spcBef>
              <a:defRPr sz="1600" spc="1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a:extLst>
              <a:ext uri="{FF2B5EF4-FFF2-40B4-BE49-F238E27FC236}">
                <a16:creationId xmlns:a16="http://schemas.microsoft.com/office/drawing/2014/main" id="{7AC6CA6E-C1AB-4B24-80C7-A4B12640BE6F}"/>
              </a:ext>
            </a:extLst>
          </p:cNvPr>
          <p:cNvSpPr>
            <a:spLocks noGrp="1"/>
          </p:cNvSpPr>
          <p:nvPr>
            <p:ph type="ftr" sz="quarter" idx="11"/>
          </p:nvPr>
        </p:nvSpPr>
        <p:spPr>
          <a:xfrm>
            <a:off x="4038600" y="11575"/>
            <a:ext cx="4114800" cy="856526"/>
          </a:xfrm>
          <a:prstGeom prst="rect">
            <a:avLst/>
          </a:prstGeom>
        </p:spPr>
        <p:txBody>
          <a:bodyPr/>
          <a:lstStyle/>
          <a:p>
            <a:r>
              <a:rPr lang="en-US" dirty="0"/>
              <a:t>PRESENTATION TITLE</a:t>
            </a:r>
          </a:p>
        </p:txBody>
      </p:sp>
      <p:sp>
        <p:nvSpPr>
          <p:cNvPr id="4" name="Slide Number Placeholder 3">
            <a:extLst>
              <a:ext uri="{FF2B5EF4-FFF2-40B4-BE49-F238E27FC236}">
                <a16:creationId xmlns:a16="http://schemas.microsoft.com/office/drawing/2014/main" id="{4F5EFB41-7AD3-4519-95E7-416BFA1AECAB}"/>
              </a:ext>
            </a:extLst>
          </p:cNvPr>
          <p:cNvSpPr>
            <a:spLocks noGrp="1"/>
          </p:cNvSpPr>
          <p:nvPr>
            <p:ph type="sldNum" sz="quarter" idx="12"/>
          </p:nvPr>
        </p:nvSpPr>
        <p:spPr>
          <a:xfrm>
            <a:off x="4038600" y="6006546"/>
            <a:ext cx="4114800" cy="851453"/>
          </a:xfrm>
          <a:prstGeom prst="rect">
            <a:avLst/>
          </a:prstGeom>
        </p:spPr>
        <p:txBody>
          <a:bodyPr/>
          <a:lstStyle/>
          <a:p>
            <a:fld id="{294A09A9-5501-47C1-A89A-A340965A2BE2}" type="slidenum">
              <a:rPr lang="en-US" smtClean="0"/>
              <a:t>‹#›</a:t>
            </a:fld>
            <a:endParaRPr lang="en-US" dirty="0"/>
          </a:p>
        </p:txBody>
      </p:sp>
      <p:cxnSp>
        <p:nvCxnSpPr>
          <p:cNvPr id="5" name="Straight Connector 4">
            <a:extLst>
              <a:ext uri="{FF2B5EF4-FFF2-40B4-BE49-F238E27FC236}">
                <a16:creationId xmlns:a16="http://schemas.microsoft.com/office/drawing/2014/main" id="{C35C8AF3-79E7-17ED-9EB4-3006B31E422C}"/>
              </a:ext>
            </a:extLst>
          </p:cNvPr>
          <p:cNvCxnSpPr>
            <a:cxnSpLocks/>
          </p:cNvCxnSpPr>
          <p:nvPr userDrawn="1"/>
        </p:nvCxnSpPr>
        <p:spPr>
          <a:xfrm>
            <a:off x="5251048" y="868101"/>
            <a:ext cx="168990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875A76CC-ED26-C4F7-5AB6-59D1A4C4A7F2}"/>
              </a:ext>
            </a:extLst>
          </p:cNvPr>
          <p:cNvCxnSpPr>
            <a:cxnSpLocks/>
          </p:cNvCxnSpPr>
          <p:nvPr userDrawn="1"/>
        </p:nvCxnSpPr>
        <p:spPr>
          <a:xfrm>
            <a:off x="5251048" y="5995687"/>
            <a:ext cx="1689904" cy="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36802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FA7995-D0F4-05F2-CDF1-463407E3BA08}"/>
              </a:ext>
            </a:extLst>
          </p:cNvPr>
          <p:cNvPicPr>
            <a:picLocks noChangeAspect="1"/>
          </p:cNvPicPr>
          <p:nvPr userDrawn="1"/>
        </p:nvPicPr>
        <p:blipFill>
          <a:blip r:embed="rId2"/>
          <a:stretch>
            <a:fillRect/>
          </a:stretch>
        </p:blipFill>
        <p:spPr>
          <a:xfrm>
            <a:off x="7031909" y="0"/>
            <a:ext cx="5160091" cy="4041648"/>
          </a:xfrm>
          <a:prstGeom prst="rect">
            <a:avLst/>
          </a:prstGeom>
        </p:spPr>
      </p:pic>
      <p:pic>
        <p:nvPicPr>
          <p:cNvPr id="7" name="Picture 6">
            <a:extLst>
              <a:ext uri="{FF2B5EF4-FFF2-40B4-BE49-F238E27FC236}">
                <a16:creationId xmlns:a16="http://schemas.microsoft.com/office/drawing/2014/main" id="{792D768B-E662-B315-7576-313DFCE2AB40}"/>
              </a:ext>
            </a:extLst>
          </p:cNvPr>
          <p:cNvPicPr>
            <a:picLocks noChangeAspect="1"/>
          </p:cNvPicPr>
          <p:nvPr userDrawn="1"/>
        </p:nvPicPr>
        <p:blipFill>
          <a:blip r:embed="rId3"/>
          <a:stretch>
            <a:fillRect/>
          </a:stretch>
        </p:blipFill>
        <p:spPr>
          <a:xfrm>
            <a:off x="0" y="3127248"/>
            <a:ext cx="4162200" cy="3730752"/>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612648" y="868679"/>
            <a:ext cx="10972800" cy="1572768"/>
          </a:xfrm>
        </p:spPr>
        <p:txBody>
          <a:bodyPr lIns="91440" tIns="182880" rIns="91440" bIns="0"/>
          <a:lstStyle>
            <a:lvl1pPr algn="ctr">
              <a:lnSpc>
                <a:spcPct val="90000"/>
              </a:lnSpc>
              <a:defRPr sz="4800" spc="400" baseline="0"/>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612647" y="2441448"/>
            <a:ext cx="10972800" cy="3044952"/>
          </a:xfrm>
        </p:spPr>
        <p:txBody>
          <a:bodyPr/>
          <a:lstStyle>
            <a:lvl1pPr>
              <a:lnSpc>
                <a:spcPct val="100000"/>
              </a:lnSpc>
              <a:spcBef>
                <a:spcPts val="1000"/>
              </a:spcBef>
              <a:defRPr sz="1600" spc="100" baseline="0"/>
            </a:lvl1pPr>
            <a:lvl2pPr>
              <a:lnSpc>
                <a:spcPct val="100000"/>
              </a:lnSpc>
              <a:spcBef>
                <a:spcPts val="1000"/>
              </a:spcBef>
              <a:defRPr sz="1400" spc="100" baseline="0"/>
            </a:lvl2pPr>
            <a:lvl3pPr>
              <a:lnSpc>
                <a:spcPct val="100000"/>
              </a:lnSpc>
              <a:spcBef>
                <a:spcPts val="1000"/>
              </a:spcBef>
              <a:defRPr sz="1200" spc="100" baseline="0"/>
            </a:lvl3pPr>
            <a:lvl4pPr>
              <a:lnSpc>
                <a:spcPct val="100000"/>
              </a:lnSpc>
              <a:spcBef>
                <a:spcPts val="1000"/>
              </a:spcBef>
              <a:defRPr sz="1100" spc="100" baseline="0"/>
            </a:lvl4pPr>
            <a:lvl5pPr>
              <a:lnSpc>
                <a:spcPct val="100000"/>
              </a:lnSpc>
              <a:spcBef>
                <a:spcPts val="1000"/>
              </a:spcBef>
              <a:defRPr sz="1100" spc="1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a:xfrm>
            <a:off x="4038600" y="11575"/>
            <a:ext cx="4114800" cy="856526"/>
          </a:xfrm>
          <a:prstGeom prst="rect">
            <a:avLst/>
          </a:prstGeom>
        </p:spPr>
        <p:txBody>
          <a:bodyPr/>
          <a:lstStyle/>
          <a:p>
            <a:r>
              <a:rPr lang="en-US" dirty="0"/>
              <a:t>PRESENTATION TITLE</a:t>
            </a:r>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a:xfrm>
            <a:off x="4038600" y="6006546"/>
            <a:ext cx="4114800" cy="851453"/>
          </a:xfrm>
          <a:prstGeom prst="rect">
            <a:avLst/>
          </a:prstGeom>
        </p:spPr>
        <p:txBody>
          <a:bodyPr/>
          <a:lstStyle/>
          <a:p>
            <a:fld id="{294A09A9-5501-47C1-A89A-A340965A2BE2}" type="slidenum">
              <a:rPr lang="en-US" smtClean="0"/>
              <a:t>‹#›</a:t>
            </a:fld>
            <a:endParaRPr lang="en-US" dirty="0"/>
          </a:p>
        </p:txBody>
      </p:sp>
      <p:cxnSp>
        <p:nvCxnSpPr>
          <p:cNvPr id="10" name="Straight Connector 9">
            <a:extLst>
              <a:ext uri="{FF2B5EF4-FFF2-40B4-BE49-F238E27FC236}">
                <a16:creationId xmlns:a16="http://schemas.microsoft.com/office/drawing/2014/main" id="{B7AC635D-0E01-2452-CC44-1DAE0F96DF63}"/>
              </a:ext>
            </a:extLst>
          </p:cNvPr>
          <p:cNvCxnSpPr>
            <a:cxnSpLocks/>
          </p:cNvCxnSpPr>
          <p:nvPr userDrawn="1"/>
        </p:nvCxnSpPr>
        <p:spPr>
          <a:xfrm>
            <a:off x="5251048" y="868101"/>
            <a:ext cx="168990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A4ED63FD-A76F-FB56-8D44-31BD432133C5}"/>
              </a:ext>
            </a:extLst>
          </p:cNvPr>
          <p:cNvCxnSpPr>
            <a:cxnSpLocks/>
          </p:cNvCxnSpPr>
          <p:nvPr userDrawn="1"/>
        </p:nvCxnSpPr>
        <p:spPr>
          <a:xfrm>
            <a:off x="5251048" y="5995687"/>
            <a:ext cx="1689904" cy="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58390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8303F0-A6CC-605A-D08C-4E4ED07C2FB4}"/>
              </a:ext>
            </a:extLst>
          </p:cNvPr>
          <p:cNvPicPr>
            <a:picLocks noChangeAspect="1"/>
          </p:cNvPicPr>
          <p:nvPr userDrawn="1"/>
        </p:nvPicPr>
        <p:blipFill>
          <a:blip r:embed="rId2"/>
          <a:stretch>
            <a:fillRect/>
          </a:stretch>
        </p:blipFill>
        <p:spPr>
          <a:xfrm>
            <a:off x="0" y="0"/>
            <a:ext cx="4196903" cy="3611880"/>
          </a:xfrm>
          <a:prstGeom prst="rect">
            <a:avLst/>
          </a:prstGeom>
        </p:spPr>
      </p:pic>
      <p:pic>
        <p:nvPicPr>
          <p:cNvPr id="3" name="Picture 2">
            <a:extLst>
              <a:ext uri="{FF2B5EF4-FFF2-40B4-BE49-F238E27FC236}">
                <a16:creationId xmlns:a16="http://schemas.microsoft.com/office/drawing/2014/main" id="{904458FB-E7BB-F476-4A31-9C5AA406E252}"/>
              </a:ext>
            </a:extLst>
          </p:cNvPr>
          <p:cNvPicPr>
            <a:picLocks noChangeAspect="1"/>
          </p:cNvPicPr>
          <p:nvPr userDrawn="1"/>
        </p:nvPicPr>
        <p:blipFill>
          <a:blip r:embed="rId3"/>
          <a:stretch>
            <a:fillRect/>
          </a:stretch>
        </p:blipFill>
        <p:spPr>
          <a:xfrm>
            <a:off x="6202680" y="4079057"/>
            <a:ext cx="5989320" cy="2778943"/>
          </a:xfrm>
          <a:prstGeom prst="rect">
            <a:avLst/>
          </a:prstGeom>
        </p:spPr>
      </p:pic>
      <p:sp>
        <p:nvSpPr>
          <p:cNvPr id="12" name="Title 11">
            <a:extLst>
              <a:ext uri="{FF2B5EF4-FFF2-40B4-BE49-F238E27FC236}">
                <a16:creationId xmlns:a16="http://schemas.microsoft.com/office/drawing/2014/main" id="{3392E024-DB0F-45F6-7A0A-359A57817906}"/>
              </a:ext>
            </a:extLst>
          </p:cNvPr>
          <p:cNvSpPr>
            <a:spLocks noGrp="1"/>
          </p:cNvSpPr>
          <p:nvPr>
            <p:ph type="title"/>
          </p:nvPr>
        </p:nvSpPr>
        <p:spPr>
          <a:xfrm>
            <a:off x="3063240" y="2651760"/>
            <a:ext cx="6309360" cy="1580714"/>
          </a:xfrm>
        </p:spPr>
        <p:txBody>
          <a:bodyPr lIns="91440" rIns="91440" anchor="t"/>
          <a:lstStyle>
            <a:lvl1pPr algn="l">
              <a:lnSpc>
                <a:spcPct val="100000"/>
              </a:lnSpc>
              <a:defRPr sz="2800" cap="none" spc="200" baseline="0"/>
            </a:lvl1pPr>
          </a:lstStyle>
          <a:p>
            <a:r>
              <a:rPr lang="en-US"/>
              <a:t>Click to edit Master title style</a:t>
            </a:r>
            <a:endParaRPr lang="en-US" dirty="0"/>
          </a:p>
        </p:txBody>
      </p:sp>
      <p:sp>
        <p:nvSpPr>
          <p:cNvPr id="16" name="Text Placeholder 15">
            <a:extLst>
              <a:ext uri="{FF2B5EF4-FFF2-40B4-BE49-F238E27FC236}">
                <a16:creationId xmlns:a16="http://schemas.microsoft.com/office/drawing/2014/main" id="{94138E8D-4D76-2023-4B97-8ACB8894C5F1}"/>
              </a:ext>
            </a:extLst>
          </p:cNvPr>
          <p:cNvSpPr>
            <a:spLocks noGrp="1"/>
          </p:cNvSpPr>
          <p:nvPr>
            <p:ph type="body" sz="quarter" idx="13"/>
          </p:nvPr>
        </p:nvSpPr>
        <p:spPr>
          <a:xfrm>
            <a:off x="3063240" y="4232475"/>
            <a:ext cx="5775960" cy="333945"/>
          </a:xfrm>
        </p:spPr>
        <p:txBody>
          <a:bodyPr/>
          <a:lstStyle>
            <a:lvl1pPr marL="0" indent="0">
              <a:buNone/>
              <a:defRPr sz="1800" spc="200" baseline="0"/>
            </a:lvl1pPr>
          </a:lstStyle>
          <a:p>
            <a:pPr lvl="0"/>
            <a:r>
              <a:rPr lang="en-US"/>
              <a:t>Click to edit Master text styles</a:t>
            </a:r>
          </a:p>
        </p:txBody>
      </p:sp>
      <p:sp>
        <p:nvSpPr>
          <p:cNvPr id="17" name="Text Placeholder 13">
            <a:extLst>
              <a:ext uri="{FF2B5EF4-FFF2-40B4-BE49-F238E27FC236}">
                <a16:creationId xmlns:a16="http://schemas.microsoft.com/office/drawing/2014/main" id="{D1FFE415-7AFC-D826-1BD1-1993DED3B01D}"/>
              </a:ext>
            </a:extLst>
          </p:cNvPr>
          <p:cNvSpPr>
            <a:spLocks noGrp="1"/>
          </p:cNvSpPr>
          <p:nvPr>
            <p:ph type="body" sz="quarter" idx="15" hasCustomPrompt="1"/>
          </p:nvPr>
        </p:nvSpPr>
        <p:spPr>
          <a:xfrm>
            <a:off x="9737922" y="3591339"/>
            <a:ext cx="1171575" cy="2387600"/>
          </a:xfrm>
        </p:spPr>
        <p:txBody>
          <a:bodyPr vert="horz" lIns="91440" tIns="45720" rIns="91440" bIns="45720" rtlCol="0" anchor="t">
            <a:noAutofit/>
          </a:bodyPr>
          <a:lstStyle>
            <a:lvl1pPr marL="0" indent="0">
              <a:buNone/>
              <a:defRPr lang="en-US" sz="17000" b="1" cap="all" spc="300" dirty="0">
                <a:ln w="28575">
                  <a:solidFill>
                    <a:schemeClr val="tx1"/>
                  </a:solidFill>
                </a:ln>
                <a:noFill/>
                <a:latin typeface="+mj-lt"/>
                <a:ea typeface="+mj-ea"/>
              </a:defRPr>
            </a:lvl1pPr>
          </a:lstStyle>
          <a:p>
            <a:pPr marL="914400" lvl="0" indent="-1143000">
              <a:spcBef>
                <a:spcPct val="0"/>
              </a:spcBef>
            </a:pPr>
            <a:r>
              <a:rPr lang="en-US" dirty="0"/>
              <a:t>”</a:t>
            </a:r>
          </a:p>
        </p:txBody>
      </p:sp>
      <p:sp>
        <p:nvSpPr>
          <p:cNvPr id="18" name="Text Placeholder 13">
            <a:extLst>
              <a:ext uri="{FF2B5EF4-FFF2-40B4-BE49-F238E27FC236}">
                <a16:creationId xmlns:a16="http://schemas.microsoft.com/office/drawing/2014/main" id="{0962DFC0-ADB3-684B-6F72-9C45BB48C248}"/>
              </a:ext>
            </a:extLst>
          </p:cNvPr>
          <p:cNvSpPr>
            <a:spLocks noGrp="1"/>
          </p:cNvSpPr>
          <p:nvPr>
            <p:ph type="body" sz="quarter" idx="14" hasCustomPrompt="1"/>
          </p:nvPr>
        </p:nvSpPr>
        <p:spPr>
          <a:xfrm>
            <a:off x="1209261" y="1982216"/>
            <a:ext cx="1171575" cy="2386584"/>
          </a:xfrm>
        </p:spPr>
        <p:txBody>
          <a:bodyPr vert="horz" lIns="91440" tIns="45720" rIns="91440" bIns="45720" rtlCol="0" anchor="t">
            <a:noAutofit/>
          </a:bodyPr>
          <a:lstStyle>
            <a:lvl1pPr marL="0" indent="0">
              <a:buNone/>
              <a:defRPr lang="en-US" sz="17000" b="1" cap="all" spc="300" dirty="0">
                <a:ln w="28575">
                  <a:solidFill>
                    <a:schemeClr val="tx1"/>
                  </a:solidFill>
                </a:ln>
                <a:noFill/>
                <a:latin typeface="+mj-lt"/>
                <a:ea typeface="+mj-ea"/>
              </a:defRPr>
            </a:lvl1pPr>
          </a:lstStyle>
          <a:p>
            <a:pPr marL="914400" lvl="0" indent="-1143000">
              <a:spcBef>
                <a:spcPct val="0"/>
              </a:spcBef>
            </a:pPr>
            <a:r>
              <a:rPr lang="en-US" dirty="0"/>
              <a:t>“</a:t>
            </a:r>
          </a:p>
        </p:txBody>
      </p:sp>
    </p:spTree>
    <p:extLst>
      <p:ext uri="{BB962C8B-B14F-4D97-AF65-F5344CB8AC3E}">
        <p14:creationId xmlns:p14="http://schemas.microsoft.com/office/powerpoint/2010/main" val="3330879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C6FB24-160F-388E-8450-E5C970E243AB}"/>
              </a:ext>
            </a:extLst>
          </p:cNvPr>
          <p:cNvPicPr>
            <a:picLocks noChangeAspect="1"/>
          </p:cNvPicPr>
          <p:nvPr userDrawn="1"/>
        </p:nvPicPr>
        <p:blipFill>
          <a:blip r:embed="rId2"/>
          <a:stretch>
            <a:fillRect/>
          </a:stretch>
        </p:blipFill>
        <p:spPr>
          <a:xfrm>
            <a:off x="0" y="1764792"/>
            <a:ext cx="5359935" cy="5093208"/>
          </a:xfrm>
          <a:prstGeom prst="rect">
            <a:avLst/>
          </a:prstGeom>
        </p:spPr>
      </p:pic>
      <p:pic>
        <p:nvPicPr>
          <p:cNvPr id="23" name="Picture 22">
            <a:extLst>
              <a:ext uri="{FF2B5EF4-FFF2-40B4-BE49-F238E27FC236}">
                <a16:creationId xmlns:a16="http://schemas.microsoft.com/office/drawing/2014/main" id="{D0AF7F25-1C65-DB7F-9FA3-300318BD4BF4}"/>
              </a:ext>
            </a:extLst>
          </p:cNvPr>
          <p:cNvPicPr>
            <a:picLocks noChangeAspect="1"/>
          </p:cNvPicPr>
          <p:nvPr userDrawn="1"/>
        </p:nvPicPr>
        <p:blipFill>
          <a:blip r:embed="rId3"/>
          <a:stretch>
            <a:fillRect/>
          </a:stretch>
        </p:blipFill>
        <p:spPr>
          <a:xfrm>
            <a:off x="9262085" y="0"/>
            <a:ext cx="2929915" cy="2752344"/>
          </a:xfrm>
          <a:prstGeom prst="rect">
            <a:avLst/>
          </a:prstGeom>
        </p:spPr>
      </p:pic>
      <p:sp>
        <p:nvSpPr>
          <p:cNvPr id="25" name="Title 1">
            <a:extLst>
              <a:ext uri="{FF2B5EF4-FFF2-40B4-BE49-F238E27FC236}">
                <a16:creationId xmlns:a16="http://schemas.microsoft.com/office/drawing/2014/main" id="{DCE0745D-AFE6-DE6D-B026-1FF13F34E628}"/>
              </a:ext>
            </a:extLst>
          </p:cNvPr>
          <p:cNvSpPr>
            <a:spLocks noGrp="1"/>
          </p:cNvSpPr>
          <p:nvPr>
            <p:ph type="title"/>
          </p:nvPr>
        </p:nvSpPr>
        <p:spPr>
          <a:xfrm>
            <a:off x="612648" y="868679"/>
            <a:ext cx="10972800" cy="1572768"/>
          </a:xfrm>
        </p:spPr>
        <p:txBody>
          <a:bodyPr lIns="91440" tIns="182880" rIns="91440" bIns="0"/>
          <a:lstStyle>
            <a:lvl1pPr algn="ctr">
              <a:lnSpc>
                <a:spcPct val="90000"/>
              </a:lnSpc>
              <a:defRPr sz="4800" spc="400" baseline="0"/>
            </a:lvl1pPr>
          </a:lstStyle>
          <a:p>
            <a:r>
              <a:rPr lang="en-US"/>
              <a:t>Click to edit Master title style</a:t>
            </a:r>
            <a:endParaRPr lang="en-US" dirty="0"/>
          </a:p>
        </p:txBody>
      </p:sp>
      <p:sp>
        <p:nvSpPr>
          <p:cNvPr id="6" name="Picture Placeholder 23">
            <a:extLst>
              <a:ext uri="{FF2B5EF4-FFF2-40B4-BE49-F238E27FC236}">
                <a16:creationId xmlns:a16="http://schemas.microsoft.com/office/drawing/2014/main" id="{5E48B363-63E8-4F17-842B-53AD935A6529}"/>
              </a:ext>
            </a:extLst>
          </p:cNvPr>
          <p:cNvSpPr>
            <a:spLocks noGrp="1"/>
          </p:cNvSpPr>
          <p:nvPr>
            <p:ph type="pic" sz="quarter" idx="13"/>
          </p:nvPr>
        </p:nvSpPr>
        <p:spPr>
          <a:xfrm>
            <a:off x="960120" y="2450592"/>
            <a:ext cx="2057400" cy="2057400"/>
          </a:xfrm>
        </p:spPr>
        <p:txBody>
          <a:bodyPr>
            <a:normAutofit/>
          </a:bodyPr>
          <a:lstStyle>
            <a:lvl1pPr marL="0" indent="0">
              <a:buNone/>
              <a:defRPr sz="1400">
                <a:solidFill>
                  <a:schemeClr val="tx1"/>
                </a:solidFill>
              </a:defRPr>
            </a:lvl1pPr>
          </a:lstStyle>
          <a:p>
            <a:r>
              <a:rPr lang="en-US"/>
              <a:t>Click icon to add picture</a:t>
            </a:r>
            <a:endParaRPr lang="en-US" dirty="0"/>
          </a:p>
        </p:txBody>
      </p:sp>
      <p:sp>
        <p:nvSpPr>
          <p:cNvPr id="10" name="Text Placeholder 28">
            <a:extLst>
              <a:ext uri="{FF2B5EF4-FFF2-40B4-BE49-F238E27FC236}">
                <a16:creationId xmlns:a16="http://schemas.microsoft.com/office/drawing/2014/main" id="{CC3A7E03-4F06-4380-90A1-845651EEA3C0}"/>
              </a:ext>
            </a:extLst>
          </p:cNvPr>
          <p:cNvSpPr>
            <a:spLocks noGrp="1"/>
          </p:cNvSpPr>
          <p:nvPr>
            <p:ph type="body" sz="quarter" idx="17" hasCustomPrompt="1"/>
          </p:nvPr>
        </p:nvSpPr>
        <p:spPr>
          <a:xfrm>
            <a:off x="858956" y="4611550"/>
            <a:ext cx="2286000" cy="274320"/>
          </a:xfrm>
        </p:spPr>
        <p:txBody>
          <a:bodyPr lIns="0" tIns="0" rIns="0" bIns="0" anchor="ctr">
            <a:noAutofit/>
          </a:bodyPr>
          <a:lstStyle>
            <a:lvl1pPr marL="0" indent="0" algn="ctr">
              <a:lnSpc>
                <a:spcPct val="100000"/>
              </a:lnSpc>
              <a:spcBef>
                <a:spcPts val="0"/>
              </a:spcBef>
              <a:buNone/>
              <a:defRPr sz="1400" b="1" cap="all" spc="200" baseline="0">
                <a:solidFill>
                  <a:schemeClr val="tx1"/>
                </a:solidFill>
                <a:latin typeface="+mj-lt"/>
              </a:defRPr>
            </a:lvl1pPr>
          </a:lstStyle>
          <a:p>
            <a:pPr lvl="0"/>
            <a:r>
              <a:rPr lang="en-US" dirty="0"/>
              <a:t>Name</a:t>
            </a:r>
          </a:p>
        </p:txBody>
      </p:sp>
      <p:sp>
        <p:nvSpPr>
          <p:cNvPr id="11" name="Text Placeholder 28">
            <a:extLst>
              <a:ext uri="{FF2B5EF4-FFF2-40B4-BE49-F238E27FC236}">
                <a16:creationId xmlns:a16="http://schemas.microsoft.com/office/drawing/2014/main" id="{31AF5791-727B-438A-A7EF-5D132167C89B}"/>
              </a:ext>
            </a:extLst>
          </p:cNvPr>
          <p:cNvSpPr>
            <a:spLocks noGrp="1"/>
          </p:cNvSpPr>
          <p:nvPr>
            <p:ph type="body" sz="quarter" idx="18" hasCustomPrompt="1"/>
          </p:nvPr>
        </p:nvSpPr>
        <p:spPr>
          <a:xfrm>
            <a:off x="858956" y="4865225"/>
            <a:ext cx="2286000" cy="182880"/>
          </a:xfrm>
        </p:spPr>
        <p:txBody>
          <a:bodyPr lIns="0" tIns="0" rIns="0" bIns="0">
            <a:noAutofit/>
          </a:bodyPr>
          <a:lstStyle>
            <a:lvl1pPr marL="0" indent="0" algn="ctr">
              <a:lnSpc>
                <a:spcPct val="100000"/>
              </a:lnSpc>
              <a:spcBef>
                <a:spcPts val="0"/>
              </a:spcBef>
              <a:buNone/>
              <a:defRPr sz="1200" b="0" spc="200" baseline="0">
                <a:solidFill>
                  <a:schemeClr val="tx1"/>
                </a:solidFill>
              </a:defRPr>
            </a:lvl1pPr>
          </a:lstStyle>
          <a:p>
            <a:pPr lvl="0"/>
            <a:r>
              <a:rPr lang="en-US" dirty="0"/>
              <a:t>Title</a:t>
            </a:r>
          </a:p>
        </p:txBody>
      </p:sp>
      <p:sp>
        <p:nvSpPr>
          <p:cNvPr id="7" name="Picture Placeholder 23">
            <a:extLst>
              <a:ext uri="{FF2B5EF4-FFF2-40B4-BE49-F238E27FC236}">
                <a16:creationId xmlns:a16="http://schemas.microsoft.com/office/drawing/2014/main" id="{9ABA5222-6FD6-405B-8AC8-18022C36590F}"/>
              </a:ext>
            </a:extLst>
          </p:cNvPr>
          <p:cNvSpPr>
            <a:spLocks noGrp="1"/>
          </p:cNvSpPr>
          <p:nvPr>
            <p:ph type="pic" sz="quarter" idx="14"/>
          </p:nvPr>
        </p:nvSpPr>
        <p:spPr>
          <a:xfrm>
            <a:off x="3730752" y="2450592"/>
            <a:ext cx="2057400" cy="2057400"/>
          </a:xfrm>
        </p:spPr>
        <p:txBody>
          <a:bodyPr>
            <a:normAutofit/>
          </a:bodyPr>
          <a:lstStyle>
            <a:lvl1pPr marL="0" indent="0">
              <a:buNone/>
              <a:defRPr sz="1400">
                <a:solidFill>
                  <a:schemeClr val="tx1"/>
                </a:solidFill>
              </a:defRPr>
            </a:lvl1pPr>
          </a:lstStyle>
          <a:p>
            <a:r>
              <a:rPr lang="en-US"/>
              <a:t>Click icon to add picture</a:t>
            </a:r>
            <a:endParaRPr lang="en-US" dirty="0"/>
          </a:p>
        </p:txBody>
      </p:sp>
      <p:sp>
        <p:nvSpPr>
          <p:cNvPr id="12" name="Text Placeholder 28">
            <a:extLst>
              <a:ext uri="{FF2B5EF4-FFF2-40B4-BE49-F238E27FC236}">
                <a16:creationId xmlns:a16="http://schemas.microsoft.com/office/drawing/2014/main" id="{A1A33FCF-D2EB-478E-8679-428657895F76}"/>
              </a:ext>
            </a:extLst>
          </p:cNvPr>
          <p:cNvSpPr>
            <a:spLocks noGrp="1"/>
          </p:cNvSpPr>
          <p:nvPr>
            <p:ph type="body" sz="quarter" idx="19" hasCustomPrompt="1"/>
          </p:nvPr>
        </p:nvSpPr>
        <p:spPr>
          <a:xfrm>
            <a:off x="3629588" y="4611550"/>
            <a:ext cx="2286000" cy="274320"/>
          </a:xfrm>
        </p:spPr>
        <p:txBody>
          <a:bodyPr lIns="0" tIns="0" rIns="0" bIns="0" anchor="ctr">
            <a:noAutofit/>
          </a:bodyPr>
          <a:lstStyle>
            <a:lvl1pPr marL="0" indent="0" algn="ctr">
              <a:lnSpc>
                <a:spcPct val="100000"/>
              </a:lnSpc>
              <a:spcBef>
                <a:spcPts val="0"/>
              </a:spcBef>
              <a:buNone/>
              <a:defRPr sz="1400" b="1" cap="all" spc="200" baseline="0">
                <a:solidFill>
                  <a:schemeClr val="tx1"/>
                </a:solidFill>
                <a:latin typeface="+mj-lt"/>
              </a:defRPr>
            </a:lvl1pPr>
          </a:lstStyle>
          <a:p>
            <a:pPr lvl="0"/>
            <a:r>
              <a:rPr lang="en-US" dirty="0"/>
              <a:t>Name</a:t>
            </a:r>
          </a:p>
        </p:txBody>
      </p:sp>
      <p:sp>
        <p:nvSpPr>
          <p:cNvPr id="13" name="Text Placeholder 28">
            <a:extLst>
              <a:ext uri="{FF2B5EF4-FFF2-40B4-BE49-F238E27FC236}">
                <a16:creationId xmlns:a16="http://schemas.microsoft.com/office/drawing/2014/main" id="{55274EF8-F641-41B2-89C1-FD94AFA48684}"/>
              </a:ext>
            </a:extLst>
          </p:cNvPr>
          <p:cNvSpPr>
            <a:spLocks noGrp="1"/>
          </p:cNvSpPr>
          <p:nvPr>
            <p:ph type="body" sz="quarter" idx="20" hasCustomPrompt="1"/>
          </p:nvPr>
        </p:nvSpPr>
        <p:spPr>
          <a:xfrm>
            <a:off x="3629588" y="4865225"/>
            <a:ext cx="2286000" cy="182880"/>
          </a:xfrm>
        </p:spPr>
        <p:txBody>
          <a:bodyPr lIns="0" tIns="0" rIns="0" bIns="0">
            <a:noAutofit/>
          </a:bodyPr>
          <a:lstStyle>
            <a:lvl1pPr marL="0" indent="0" algn="ctr">
              <a:lnSpc>
                <a:spcPct val="100000"/>
              </a:lnSpc>
              <a:spcBef>
                <a:spcPts val="0"/>
              </a:spcBef>
              <a:buNone/>
              <a:defRPr sz="1200" b="0" spc="200" baseline="0">
                <a:solidFill>
                  <a:schemeClr val="tx1"/>
                </a:solidFill>
              </a:defRPr>
            </a:lvl1pPr>
          </a:lstStyle>
          <a:p>
            <a:pPr lvl="0"/>
            <a:r>
              <a:rPr lang="en-US" dirty="0"/>
              <a:t>Title</a:t>
            </a:r>
          </a:p>
        </p:txBody>
      </p:sp>
      <p:sp>
        <p:nvSpPr>
          <p:cNvPr id="8" name="Picture Placeholder 23">
            <a:extLst>
              <a:ext uri="{FF2B5EF4-FFF2-40B4-BE49-F238E27FC236}">
                <a16:creationId xmlns:a16="http://schemas.microsoft.com/office/drawing/2014/main" id="{124DE785-775F-4AE4-94B3-FA728188EBA5}"/>
              </a:ext>
            </a:extLst>
          </p:cNvPr>
          <p:cNvSpPr>
            <a:spLocks noGrp="1"/>
          </p:cNvSpPr>
          <p:nvPr>
            <p:ph type="pic" sz="quarter" idx="15"/>
          </p:nvPr>
        </p:nvSpPr>
        <p:spPr>
          <a:xfrm>
            <a:off x="6464808" y="2450592"/>
            <a:ext cx="2057400" cy="2057400"/>
          </a:xfrm>
        </p:spPr>
        <p:txBody>
          <a:bodyPr>
            <a:normAutofit/>
          </a:bodyPr>
          <a:lstStyle>
            <a:lvl1pPr marL="0" indent="0">
              <a:buNone/>
              <a:defRPr sz="1400">
                <a:solidFill>
                  <a:schemeClr val="tx1"/>
                </a:solidFill>
              </a:defRPr>
            </a:lvl1pPr>
          </a:lstStyle>
          <a:p>
            <a:r>
              <a:rPr lang="en-US"/>
              <a:t>Click icon to add picture</a:t>
            </a:r>
            <a:endParaRPr lang="en-US" dirty="0"/>
          </a:p>
        </p:txBody>
      </p:sp>
      <p:sp>
        <p:nvSpPr>
          <p:cNvPr id="14" name="Text Placeholder 28">
            <a:extLst>
              <a:ext uri="{FF2B5EF4-FFF2-40B4-BE49-F238E27FC236}">
                <a16:creationId xmlns:a16="http://schemas.microsoft.com/office/drawing/2014/main" id="{5A429D4E-B795-4E55-852E-9E161F9EBD36}"/>
              </a:ext>
            </a:extLst>
          </p:cNvPr>
          <p:cNvSpPr>
            <a:spLocks noGrp="1"/>
          </p:cNvSpPr>
          <p:nvPr>
            <p:ph type="body" sz="quarter" idx="21" hasCustomPrompt="1"/>
          </p:nvPr>
        </p:nvSpPr>
        <p:spPr>
          <a:xfrm>
            <a:off x="6363644" y="4611550"/>
            <a:ext cx="2286000" cy="274320"/>
          </a:xfrm>
        </p:spPr>
        <p:txBody>
          <a:bodyPr lIns="0" tIns="0" rIns="0" bIns="0" anchor="ctr">
            <a:noAutofit/>
          </a:bodyPr>
          <a:lstStyle>
            <a:lvl1pPr marL="0" indent="0" algn="ctr">
              <a:lnSpc>
                <a:spcPct val="100000"/>
              </a:lnSpc>
              <a:spcBef>
                <a:spcPts val="0"/>
              </a:spcBef>
              <a:buNone/>
              <a:defRPr sz="1400" b="1" cap="all" spc="200" baseline="0">
                <a:solidFill>
                  <a:schemeClr val="tx1"/>
                </a:solidFill>
                <a:latin typeface="+mj-lt"/>
              </a:defRPr>
            </a:lvl1pPr>
          </a:lstStyle>
          <a:p>
            <a:pPr lvl="0"/>
            <a:r>
              <a:rPr lang="en-US" dirty="0"/>
              <a:t>Name</a:t>
            </a:r>
          </a:p>
        </p:txBody>
      </p:sp>
      <p:sp>
        <p:nvSpPr>
          <p:cNvPr id="15" name="Text Placeholder 28">
            <a:extLst>
              <a:ext uri="{FF2B5EF4-FFF2-40B4-BE49-F238E27FC236}">
                <a16:creationId xmlns:a16="http://schemas.microsoft.com/office/drawing/2014/main" id="{41D297CB-52EE-4DE4-AEAC-CD4AAF2BF17B}"/>
              </a:ext>
            </a:extLst>
          </p:cNvPr>
          <p:cNvSpPr>
            <a:spLocks noGrp="1"/>
          </p:cNvSpPr>
          <p:nvPr>
            <p:ph type="body" sz="quarter" idx="22" hasCustomPrompt="1"/>
          </p:nvPr>
        </p:nvSpPr>
        <p:spPr>
          <a:xfrm>
            <a:off x="6363644" y="4865225"/>
            <a:ext cx="2286000" cy="182880"/>
          </a:xfrm>
        </p:spPr>
        <p:txBody>
          <a:bodyPr lIns="0" tIns="0" rIns="0" bIns="0">
            <a:noAutofit/>
          </a:bodyPr>
          <a:lstStyle>
            <a:lvl1pPr marL="0" indent="0" algn="ctr">
              <a:lnSpc>
                <a:spcPct val="100000"/>
              </a:lnSpc>
              <a:spcBef>
                <a:spcPts val="0"/>
              </a:spcBef>
              <a:buNone/>
              <a:defRPr sz="1200" b="0" spc="200" baseline="0">
                <a:solidFill>
                  <a:schemeClr val="tx1"/>
                </a:solidFill>
              </a:defRPr>
            </a:lvl1pPr>
          </a:lstStyle>
          <a:p>
            <a:pPr lvl="0"/>
            <a:r>
              <a:rPr lang="en-US" dirty="0"/>
              <a:t>Title</a:t>
            </a:r>
          </a:p>
        </p:txBody>
      </p:sp>
      <p:sp>
        <p:nvSpPr>
          <p:cNvPr id="9" name="Picture Placeholder 23">
            <a:extLst>
              <a:ext uri="{FF2B5EF4-FFF2-40B4-BE49-F238E27FC236}">
                <a16:creationId xmlns:a16="http://schemas.microsoft.com/office/drawing/2014/main" id="{F5694B35-7776-4DB9-9EB7-3AF076EC357D}"/>
              </a:ext>
            </a:extLst>
          </p:cNvPr>
          <p:cNvSpPr>
            <a:spLocks noGrp="1"/>
          </p:cNvSpPr>
          <p:nvPr>
            <p:ph type="pic" sz="quarter" idx="16"/>
          </p:nvPr>
        </p:nvSpPr>
        <p:spPr>
          <a:xfrm>
            <a:off x="9198864" y="2450592"/>
            <a:ext cx="2057400" cy="2057400"/>
          </a:xfrm>
        </p:spPr>
        <p:txBody>
          <a:bodyPr>
            <a:normAutofit/>
          </a:bodyPr>
          <a:lstStyle>
            <a:lvl1pPr marL="0" indent="0">
              <a:buNone/>
              <a:defRPr sz="1400">
                <a:solidFill>
                  <a:schemeClr val="tx1"/>
                </a:solidFill>
              </a:defRPr>
            </a:lvl1pPr>
          </a:lstStyle>
          <a:p>
            <a:r>
              <a:rPr lang="en-US"/>
              <a:t>Click icon to add picture</a:t>
            </a:r>
            <a:endParaRPr lang="en-US" dirty="0"/>
          </a:p>
        </p:txBody>
      </p:sp>
      <p:sp>
        <p:nvSpPr>
          <p:cNvPr id="16" name="Text Placeholder 28">
            <a:extLst>
              <a:ext uri="{FF2B5EF4-FFF2-40B4-BE49-F238E27FC236}">
                <a16:creationId xmlns:a16="http://schemas.microsoft.com/office/drawing/2014/main" id="{AD7B736B-3A10-499F-8F23-4437982C8231}"/>
              </a:ext>
            </a:extLst>
          </p:cNvPr>
          <p:cNvSpPr>
            <a:spLocks noGrp="1"/>
          </p:cNvSpPr>
          <p:nvPr>
            <p:ph type="body" sz="quarter" idx="23" hasCustomPrompt="1"/>
          </p:nvPr>
        </p:nvSpPr>
        <p:spPr>
          <a:xfrm>
            <a:off x="9097700" y="4611550"/>
            <a:ext cx="2286000" cy="274320"/>
          </a:xfrm>
        </p:spPr>
        <p:txBody>
          <a:bodyPr lIns="0" tIns="0" rIns="0" bIns="0" anchor="ctr">
            <a:noAutofit/>
          </a:bodyPr>
          <a:lstStyle>
            <a:lvl1pPr marL="0" indent="0" algn="ctr">
              <a:lnSpc>
                <a:spcPct val="100000"/>
              </a:lnSpc>
              <a:spcBef>
                <a:spcPts val="0"/>
              </a:spcBef>
              <a:buNone/>
              <a:defRPr sz="1400" b="1" cap="all" spc="200" baseline="0">
                <a:solidFill>
                  <a:schemeClr val="tx1"/>
                </a:solidFill>
                <a:latin typeface="+mj-lt"/>
              </a:defRPr>
            </a:lvl1pPr>
          </a:lstStyle>
          <a:p>
            <a:pPr lvl="0"/>
            <a:r>
              <a:rPr lang="en-US" dirty="0"/>
              <a:t>Name</a:t>
            </a:r>
          </a:p>
        </p:txBody>
      </p:sp>
      <p:sp>
        <p:nvSpPr>
          <p:cNvPr id="17" name="Text Placeholder 28">
            <a:extLst>
              <a:ext uri="{FF2B5EF4-FFF2-40B4-BE49-F238E27FC236}">
                <a16:creationId xmlns:a16="http://schemas.microsoft.com/office/drawing/2014/main" id="{07165540-290D-4A38-87DE-F52B05BD6A1A}"/>
              </a:ext>
            </a:extLst>
          </p:cNvPr>
          <p:cNvSpPr>
            <a:spLocks noGrp="1"/>
          </p:cNvSpPr>
          <p:nvPr>
            <p:ph type="body" sz="quarter" idx="24" hasCustomPrompt="1"/>
          </p:nvPr>
        </p:nvSpPr>
        <p:spPr>
          <a:xfrm>
            <a:off x="9097700" y="4865225"/>
            <a:ext cx="2286000" cy="182880"/>
          </a:xfrm>
        </p:spPr>
        <p:txBody>
          <a:bodyPr lIns="0" tIns="0" rIns="0" bIns="0">
            <a:noAutofit/>
          </a:bodyPr>
          <a:lstStyle>
            <a:lvl1pPr marL="0" indent="0" algn="ctr">
              <a:lnSpc>
                <a:spcPct val="100000"/>
              </a:lnSpc>
              <a:spcBef>
                <a:spcPts val="0"/>
              </a:spcBef>
              <a:buNone/>
              <a:defRPr sz="1200" b="0" spc="200" baseline="0">
                <a:solidFill>
                  <a:schemeClr val="tx1"/>
                </a:solidFill>
              </a:defRPr>
            </a:lvl1pPr>
          </a:lstStyle>
          <a:p>
            <a:pPr lvl="0"/>
            <a:r>
              <a:rPr lang="en-US" dirty="0"/>
              <a:t>Title</a:t>
            </a:r>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a:xfrm>
            <a:off x="4038600" y="11575"/>
            <a:ext cx="4114800" cy="856526"/>
          </a:xfrm>
          <a:prstGeom prst="rect">
            <a:avLst/>
          </a:prstGeom>
        </p:spPr>
        <p:txBody>
          <a:bodyPr/>
          <a:lstStyle/>
          <a:p>
            <a:r>
              <a:rPr lang="en-US" dirty="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a:xfrm>
            <a:off x="4038600" y="6006546"/>
            <a:ext cx="4114800" cy="851453"/>
          </a:xfrm>
          <a:prstGeom prst="rect">
            <a:avLst/>
          </a:prstGeom>
        </p:spPr>
        <p:txBody>
          <a:bodyPr/>
          <a:lstStyle/>
          <a:p>
            <a:fld id="{294A09A9-5501-47C1-A89A-A340965A2BE2}" type="slidenum">
              <a:rPr lang="en-US" smtClean="0"/>
              <a:t>‹#›</a:t>
            </a:fld>
            <a:endParaRPr lang="en-US" dirty="0"/>
          </a:p>
        </p:txBody>
      </p:sp>
      <p:cxnSp>
        <p:nvCxnSpPr>
          <p:cNvPr id="18" name="Straight Connector 17">
            <a:extLst>
              <a:ext uri="{FF2B5EF4-FFF2-40B4-BE49-F238E27FC236}">
                <a16:creationId xmlns:a16="http://schemas.microsoft.com/office/drawing/2014/main" id="{663C6C7E-F363-1F17-B288-D4D45B87028D}"/>
              </a:ext>
            </a:extLst>
          </p:cNvPr>
          <p:cNvCxnSpPr>
            <a:cxnSpLocks/>
          </p:cNvCxnSpPr>
          <p:nvPr userDrawn="1"/>
        </p:nvCxnSpPr>
        <p:spPr>
          <a:xfrm>
            <a:off x="5251048" y="868101"/>
            <a:ext cx="168990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ED6D4091-312C-81B9-BAF6-5E0D6F665E5D}"/>
              </a:ext>
            </a:extLst>
          </p:cNvPr>
          <p:cNvCxnSpPr>
            <a:cxnSpLocks/>
          </p:cNvCxnSpPr>
          <p:nvPr userDrawn="1"/>
        </p:nvCxnSpPr>
        <p:spPr>
          <a:xfrm>
            <a:off x="5251048" y="5995687"/>
            <a:ext cx="1689904" cy="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54419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x8">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B6A3FD7E-DF96-B9E4-8D70-DA62CC339081}"/>
              </a:ext>
            </a:extLst>
          </p:cNvPr>
          <p:cNvPicPr>
            <a:picLocks noChangeAspect="1"/>
          </p:cNvPicPr>
          <p:nvPr userDrawn="1"/>
        </p:nvPicPr>
        <p:blipFill>
          <a:blip r:embed="rId2"/>
          <a:stretch>
            <a:fillRect/>
          </a:stretch>
        </p:blipFill>
        <p:spPr>
          <a:xfrm>
            <a:off x="0" y="1766265"/>
            <a:ext cx="5358384" cy="5091735"/>
          </a:xfrm>
          <a:prstGeom prst="rect">
            <a:avLst/>
          </a:prstGeom>
        </p:spPr>
      </p:pic>
      <p:sp>
        <p:nvSpPr>
          <p:cNvPr id="25" name="Title 1">
            <a:extLst>
              <a:ext uri="{FF2B5EF4-FFF2-40B4-BE49-F238E27FC236}">
                <a16:creationId xmlns:a16="http://schemas.microsoft.com/office/drawing/2014/main" id="{DCE0745D-AFE6-DE6D-B026-1FF13F34E628}"/>
              </a:ext>
            </a:extLst>
          </p:cNvPr>
          <p:cNvSpPr>
            <a:spLocks noGrp="1"/>
          </p:cNvSpPr>
          <p:nvPr>
            <p:ph type="title"/>
          </p:nvPr>
        </p:nvSpPr>
        <p:spPr>
          <a:xfrm>
            <a:off x="612648" y="868679"/>
            <a:ext cx="10972800" cy="1572768"/>
          </a:xfrm>
        </p:spPr>
        <p:txBody>
          <a:bodyPr lIns="91440" tIns="182880" rIns="91440" bIns="0"/>
          <a:lstStyle>
            <a:lvl1pPr algn="ctr">
              <a:lnSpc>
                <a:spcPct val="90000"/>
              </a:lnSpc>
              <a:defRPr sz="4800" spc="400" baseline="0"/>
            </a:lvl1pPr>
          </a:lstStyle>
          <a:p>
            <a:r>
              <a:rPr lang="en-US"/>
              <a:t>Click to edit Master title style</a:t>
            </a:r>
            <a:endParaRPr lang="en-US" dirty="0"/>
          </a:p>
        </p:txBody>
      </p:sp>
      <p:sp>
        <p:nvSpPr>
          <p:cNvPr id="10" name="Text Placeholder 28">
            <a:extLst>
              <a:ext uri="{FF2B5EF4-FFF2-40B4-BE49-F238E27FC236}">
                <a16:creationId xmlns:a16="http://schemas.microsoft.com/office/drawing/2014/main" id="{CC3A7E03-4F06-4380-90A1-845651EEA3C0}"/>
              </a:ext>
            </a:extLst>
          </p:cNvPr>
          <p:cNvSpPr>
            <a:spLocks noGrp="1"/>
          </p:cNvSpPr>
          <p:nvPr>
            <p:ph type="body" sz="quarter" idx="17" hasCustomPrompt="1"/>
          </p:nvPr>
        </p:nvSpPr>
        <p:spPr>
          <a:xfrm>
            <a:off x="457200" y="2670048"/>
            <a:ext cx="1399032" cy="411480"/>
          </a:xfrm>
        </p:spPr>
        <p:txBody>
          <a:bodyPr lIns="0" tIns="0" rIns="0" bIns="0" anchor="t">
            <a:noAutofit/>
          </a:bodyPr>
          <a:lstStyle>
            <a:lvl1pPr marL="0" indent="0" algn="r">
              <a:lnSpc>
                <a:spcPct val="100000"/>
              </a:lnSpc>
              <a:spcBef>
                <a:spcPts val="0"/>
              </a:spcBef>
              <a:buFont typeface="+mj-lt"/>
              <a:buNone/>
              <a:defRPr sz="1400" b="1" cap="all" spc="100" baseline="0">
                <a:solidFill>
                  <a:schemeClr val="tx1"/>
                </a:solidFill>
                <a:latin typeface="+mj-lt"/>
              </a:defRPr>
            </a:lvl1pPr>
          </a:lstStyle>
          <a:p>
            <a:pPr lvl="0"/>
            <a:r>
              <a:rPr lang="en-US" dirty="0"/>
              <a:t>Name</a:t>
            </a:r>
          </a:p>
        </p:txBody>
      </p:sp>
      <p:sp>
        <p:nvSpPr>
          <p:cNvPr id="11" name="Text Placeholder 28">
            <a:extLst>
              <a:ext uri="{FF2B5EF4-FFF2-40B4-BE49-F238E27FC236}">
                <a16:creationId xmlns:a16="http://schemas.microsoft.com/office/drawing/2014/main" id="{31AF5791-727B-438A-A7EF-5D132167C89B}"/>
              </a:ext>
            </a:extLst>
          </p:cNvPr>
          <p:cNvSpPr>
            <a:spLocks noGrp="1"/>
          </p:cNvSpPr>
          <p:nvPr>
            <p:ph type="body" sz="quarter" idx="18" hasCustomPrompt="1"/>
          </p:nvPr>
        </p:nvSpPr>
        <p:spPr>
          <a:xfrm>
            <a:off x="457200" y="3094300"/>
            <a:ext cx="1399032" cy="517580"/>
          </a:xfrm>
        </p:spPr>
        <p:txBody>
          <a:bodyPr lIns="0" tIns="0" rIns="0" bIns="0">
            <a:noAutofit/>
          </a:bodyPr>
          <a:lstStyle>
            <a:lvl1pPr marL="0" indent="0" algn="r">
              <a:lnSpc>
                <a:spcPct val="100000"/>
              </a:lnSpc>
              <a:spcBef>
                <a:spcPts val="0"/>
              </a:spcBef>
              <a:buNone/>
              <a:defRPr sz="1200" b="0" spc="100" baseline="0">
                <a:solidFill>
                  <a:schemeClr val="tx1"/>
                </a:solidFill>
              </a:defRPr>
            </a:lvl1pPr>
          </a:lstStyle>
          <a:p>
            <a:pPr lvl="0"/>
            <a:r>
              <a:rPr lang="en-US" dirty="0"/>
              <a:t>Title</a:t>
            </a:r>
          </a:p>
        </p:txBody>
      </p:sp>
      <p:sp>
        <p:nvSpPr>
          <p:cNvPr id="28" name="Text Placeholder 28">
            <a:extLst>
              <a:ext uri="{FF2B5EF4-FFF2-40B4-BE49-F238E27FC236}">
                <a16:creationId xmlns:a16="http://schemas.microsoft.com/office/drawing/2014/main" id="{739AFCF1-55F0-974F-0F5C-34444B290B55}"/>
              </a:ext>
            </a:extLst>
          </p:cNvPr>
          <p:cNvSpPr>
            <a:spLocks noGrp="1"/>
          </p:cNvSpPr>
          <p:nvPr>
            <p:ph type="body" sz="quarter" idx="29" hasCustomPrompt="1"/>
          </p:nvPr>
        </p:nvSpPr>
        <p:spPr>
          <a:xfrm>
            <a:off x="457200" y="4479943"/>
            <a:ext cx="1399032" cy="411480"/>
          </a:xfrm>
        </p:spPr>
        <p:txBody>
          <a:bodyPr lIns="0" tIns="0" rIns="0" bIns="0" anchor="t">
            <a:noAutofit/>
          </a:bodyPr>
          <a:lstStyle>
            <a:lvl1pPr marL="0" indent="0" algn="r">
              <a:lnSpc>
                <a:spcPct val="100000"/>
              </a:lnSpc>
              <a:spcBef>
                <a:spcPts val="0"/>
              </a:spcBef>
              <a:buFont typeface="+mj-lt"/>
              <a:buNone/>
              <a:defRPr sz="1400" b="1" cap="all" spc="100" baseline="0">
                <a:solidFill>
                  <a:schemeClr val="tx1"/>
                </a:solidFill>
                <a:latin typeface="+mj-lt"/>
              </a:defRPr>
            </a:lvl1pPr>
          </a:lstStyle>
          <a:p>
            <a:pPr lvl="0"/>
            <a:r>
              <a:rPr lang="en-US" dirty="0"/>
              <a:t>Name</a:t>
            </a:r>
          </a:p>
        </p:txBody>
      </p:sp>
      <p:sp>
        <p:nvSpPr>
          <p:cNvPr id="29" name="Text Placeholder 28">
            <a:extLst>
              <a:ext uri="{FF2B5EF4-FFF2-40B4-BE49-F238E27FC236}">
                <a16:creationId xmlns:a16="http://schemas.microsoft.com/office/drawing/2014/main" id="{77CF7DE5-8E6D-2C2C-A514-BAB6D4B6FF3B}"/>
              </a:ext>
            </a:extLst>
          </p:cNvPr>
          <p:cNvSpPr>
            <a:spLocks noGrp="1"/>
          </p:cNvSpPr>
          <p:nvPr>
            <p:ph type="body" sz="quarter" idx="30" hasCustomPrompt="1"/>
          </p:nvPr>
        </p:nvSpPr>
        <p:spPr>
          <a:xfrm>
            <a:off x="457200" y="4904195"/>
            <a:ext cx="1399032" cy="517580"/>
          </a:xfrm>
        </p:spPr>
        <p:txBody>
          <a:bodyPr lIns="0" tIns="0" rIns="0" bIns="0">
            <a:noAutofit/>
          </a:bodyPr>
          <a:lstStyle>
            <a:lvl1pPr marL="0" indent="0" algn="r">
              <a:lnSpc>
                <a:spcPct val="100000"/>
              </a:lnSpc>
              <a:spcBef>
                <a:spcPts val="0"/>
              </a:spcBef>
              <a:buNone/>
              <a:defRPr sz="1200" b="0" spc="100" baseline="0">
                <a:solidFill>
                  <a:schemeClr val="tx1"/>
                </a:solidFill>
              </a:defRPr>
            </a:lvl1pPr>
          </a:lstStyle>
          <a:p>
            <a:pPr lvl="0"/>
            <a:r>
              <a:rPr lang="en-US" dirty="0"/>
              <a:t>Title</a:t>
            </a:r>
          </a:p>
        </p:txBody>
      </p:sp>
      <p:sp>
        <p:nvSpPr>
          <p:cNvPr id="6" name="Picture Placeholder 23">
            <a:extLst>
              <a:ext uri="{FF2B5EF4-FFF2-40B4-BE49-F238E27FC236}">
                <a16:creationId xmlns:a16="http://schemas.microsoft.com/office/drawing/2014/main" id="{5E48B363-63E8-4F17-842B-53AD935A6529}"/>
              </a:ext>
            </a:extLst>
          </p:cNvPr>
          <p:cNvSpPr>
            <a:spLocks noGrp="1" noChangeAspect="1"/>
          </p:cNvSpPr>
          <p:nvPr>
            <p:ph type="pic" sz="quarter" idx="13"/>
          </p:nvPr>
        </p:nvSpPr>
        <p:spPr>
          <a:xfrm>
            <a:off x="1993392" y="2450592"/>
            <a:ext cx="1161288" cy="1161288"/>
          </a:xfrm>
        </p:spPr>
        <p:txBody>
          <a:bodyPr>
            <a:normAutofit/>
          </a:bodyPr>
          <a:lstStyle>
            <a:lvl1pPr marL="0" indent="0">
              <a:buNone/>
              <a:defRPr sz="1400">
                <a:solidFill>
                  <a:schemeClr val="tx1"/>
                </a:solidFill>
              </a:defRPr>
            </a:lvl1pPr>
          </a:lstStyle>
          <a:p>
            <a:r>
              <a:rPr lang="en-US"/>
              <a:t>Click icon to add picture</a:t>
            </a:r>
            <a:endParaRPr lang="en-US" dirty="0"/>
          </a:p>
        </p:txBody>
      </p:sp>
      <p:sp>
        <p:nvSpPr>
          <p:cNvPr id="21" name="Picture Placeholder 23">
            <a:extLst>
              <a:ext uri="{FF2B5EF4-FFF2-40B4-BE49-F238E27FC236}">
                <a16:creationId xmlns:a16="http://schemas.microsoft.com/office/drawing/2014/main" id="{DBA744D6-401F-C995-EF58-BD24A0DD8581}"/>
              </a:ext>
            </a:extLst>
          </p:cNvPr>
          <p:cNvSpPr>
            <a:spLocks noGrp="1" noChangeAspect="1"/>
          </p:cNvSpPr>
          <p:nvPr>
            <p:ph type="pic" sz="quarter" idx="25"/>
          </p:nvPr>
        </p:nvSpPr>
        <p:spPr>
          <a:xfrm>
            <a:off x="1993392" y="4260487"/>
            <a:ext cx="1161288" cy="1161288"/>
          </a:xfrm>
        </p:spPr>
        <p:txBody>
          <a:bodyPr>
            <a:normAutofit/>
          </a:bodyPr>
          <a:lstStyle>
            <a:lvl1pPr marL="0" indent="0">
              <a:buNone/>
              <a:defRPr sz="1400">
                <a:solidFill>
                  <a:schemeClr val="tx1"/>
                </a:solidFill>
              </a:defRPr>
            </a:lvl1pPr>
          </a:lstStyle>
          <a:p>
            <a:r>
              <a:rPr lang="en-US"/>
              <a:t>Click icon to add picture</a:t>
            </a:r>
            <a:endParaRPr lang="en-US" dirty="0"/>
          </a:p>
        </p:txBody>
      </p:sp>
      <p:sp>
        <p:nvSpPr>
          <p:cNvPr id="12" name="Text Placeholder 28">
            <a:extLst>
              <a:ext uri="{FF2B5EF4-FFF2-40B4-BE49-F238E27FC236}">
                <a16:creationId xmlns:a16="http://schemas.microsoft.com/office/drawing/2014/main" id="{A1A33FCF-D2EB-478E-8679-428657895F76}"/>
              </a:ext>
            </a:extLst>
          </p:cNvPr>
          <p:cNvSpPr>
            <a:spLocks noGrp="1"/>
          </p:cNvSpPr>
          <p:nvPr>
            <p:ph type="body" sz="quarter" idx="19" hasCustomPrompt="1"/>
          </p:nvPr>
        </p:nvSpPr>
        <p:spPr>
          <a:xfrm>
            <a:off x="3218688" y="2670048"/>
            <a:ext cx="1399032" cy="411480"/>
          </a:xfrm>
        </p:spPr>
        <p:txBody>
          <a:bodyPr lIns="0" tIns="0" rIns="0" bIns="0" anchor="t">
            <a:noAutofit/>
          </a:bodyPr>
          <a:lstStyle>
            <a:lvl1pPr marL="0" indent="0" algn="r">
              <a:lnSpc>
                <a:spcPct val="100000"/>
              </a:lnSpc>
              <a:spcBef>
                <a:spcPts val="0"/>
              </a:spcBef>
              <a:buFont typeface="+mj-lt"/>
              <a:buNone/>
              <a:defRPr sz="1400" b="1" cap="all" spc="100" baseline="0">
                <a:solidFill>
                  <a:schemeClr val="tx1"/>
                </a:solidFill>
                <a:latin typeface="+mj-lt"/>
              </a:defRPr>
            </a:lvl1pPr>
          </a:lstStyle>
          <a:p>
            <a:pPr lvl="0"/>
            <a:r>
              <a:rPr lang="en-US" dirty="0"/>
              <a:t>Name</a:t>
            </a:r>
          </a:p>
        </p:txBody>
      </p:sp>
      <p:sp>
        <p:nvSpPr>
          <p:cNvPr id="13" name="Text Placeholder 28">
            <a:extLst>
              <a:ext uri="{FF2B5EF4-FFF2-40B4-BE49-F238E27FC236}">
                <a16:creationId xmlns:a16="http://schemas.microsoft.com/office/drawing/2014/main" id="{55274EF8-F641-41B2-89C1-FD94AFA48684}"/>
              </a:ext>
            </a:extLst>
          </p:cNvPr>
          <p:cNvSpPr>
            <a:spLocks noGrp="1"/>
          </p:cNvSpPr>
          <p:nvPr>
            <p:ph type="body" sz="quarter" idx="20" hasCustomPrompt="1"/>
          </p:nvPr>
        </p:nvSpPr>
        <p:spPr>
          <a:xfrm>
            <a:off x="3218688" y="3094300"/>
            <a:ext cx="1399032" cy="517580"/>
          </a:xfrm>
        </p:spPr>
        <p:txBody>
          <a:bodyPr lIns="0" tIns="0" rIns="0" bIns="0">
            <a:noAutofit/>
          </a:bodyPr>
          <a:lstStyle>
            <a:lvl1pPr marL="0" indent="0" algn="r">
              <a:lnSpc>
                <a:spcPct val="100000"/>
              </a:lnSpc>
              <a:spcBef>
                <a:spcPts val="0"/>
              </a:spcBef>
              <a:buNone/>
              <a:defRPr sz="1200" b="0" spc="100" baseline="0">
                <a:solidFill>
                  <a:schemeClr val="tx1"/>
                </a:solidFill>
              </a:defRPr>
            </a:lvl1pPr>
          </a:lstStyle>
          <a:p>
            <a:pPr lvl="0"/>
            <a:r>
              <a:rPr lang="en-US" dirty="0"/>
              <a:t>Title</a:t>
            </a:r>
          </a:p>
        </p:txBody>
      </p:sp>
      <p:sp>
        <p:nvSpPr>
          <p:cNvPr id="30" name="Text Placeholder 28">
            <a:extLst>
              <a:ext uri="{FF2B5EF4-FFF2-40B4-BE49-F238E27FC236}">
                <a16:creationId xmlns:a16="http://schemas.microsoft.com/office/drawing/2014/main" id="{B1201CED-247A-16CA-9F03-BF32393D3B56}"/>
              </a:ext>
            </a:extLst>
          </p:cNvPr>
          <p:cNvSpPr>
            <a:spLocks noGrp="1"/>
          </p:cNvSpPr>
          <p:nvPr>
            <p:ph type="body" sz="quarter" idx="31" hasCustomPrompt="1"/>
          </p:nvPr>
        </p:nvSpPr>
        <p:spPr>
          <a:xfrm>
            <a:off x="3218688" y="4479943"/>
            <a:ext cx="1399032" cy="411480"/>
          </a:xfrm>
        </p:spPr>
        <p:txBody>
          <a:bodyPr lIns="0" tIns="0" rIns="0" bIns="0" anchor="t">
            <a:noAutofit/>
          </a:bodyPr>
          <a:lstStyle>
            <a:lvl1pPr marL="0" indent="0" algn="r">
              <a:lnSpc>
                <a:spcPct val="100000"/>
              </a:lnSpc>
              <a:spcBef>
                <a:spcPts val="0"/>
              </a:spcBef>
              <a:buFont typeface="+mj-lt"/>
              <a:buNone/>
              <a:defRPr sz="1400" b="1" cap="all" spc="100" baseline="0">
                <a:solidFill>
                  <a:schemeClr val="tx1"/>
                </a:solidFill>
                <a:latin typeface="+mj-lt"/>
              </a:defRPr>
            </a:lvl1pPr>
          </a:lstStyle>
          <a:p>
            <a:pPr lvl="0"/>
            <a:r>
              <a:rPr lang="en-US" dirty="0"/>
              <a:t>Name</a:t>
            </a:r>
          </a:p>
        </p:txBody>
      </p:sp>
      <p:sp>
        <p:nvSpPr>
          <p:cNvPr id="31" name="Text Placeholder 28">
            <a:extLst>
              <a:ext uri="{FF2B5EF4-FFF2-40B4-BE49-F238E27FC236}">
                <a16:creationId xmlns:a16="http://schemas.microsoft.com/office/drawing/2014/main" id="{2D5FA954-036C-191F-7040-1848AB2BE3CA}"/>
              </a:ext>
            </a:extLst>
          </p:cNvPr>
          <p:cNvSpPr>
            <a:spLocks noGrp="1"/>
          </p:cNvSpPr>
          <p:nvPr>
            <p:ph type="body" sz="quarter" idx="32" hasCustomPrompt="1"/>
          </p:nvPr>
        </p:nvSpPr>
        <p:spPr>
          <a:xfrm>
            <a:off x="3218688" y="4904195"/>
            <a:ext cx="1399032" cy="517580"/>
          </a:xfrm>
        </p:spPr>
        <p:txBody>
          <a:bodyPr lIns="0" tIns="0" rIns="0" bIns="0">
            <a:noAutofit/>
          </a:bodyPr>
          <a:lstStyle>
            <a:lvl1pPr marL="0" indent="0" algn="r">
              <a:lnSpc>
                <a:spcPct val="100000"/>
              </a:lnSpc>
              <a:spcBef>
                <a:spcPts val="0"/>
              </a:spcBef>
              <a:buNone/>
              <a:defRPr sz="1200" b="0" spc="100" baseline="0">
                <a:solidFill>
                  <a:schemeClr val="tx1"/>
                </a:solidFill>
              </a:defRPr>
            </a:lvl1pPr>
          </a:lstStyle>
          <a:p>
            <a:pPr lvl="0"/>
            <a:r>
              <a:rPr lang="en-US" dirty="0"/>
              <a:t>Title</a:t>
            </a:r>
          </a:p>
        </p:txBody>
      </p:sp>
      <p:sp>
        <p:nvSpPr>
          <p:cNvPr id="7" name="Picture Placeholder 23">
            <a:extLst>
              <a:ext uri="{FF2B5EF4-FFF2-40B4-BE49-F238E27FC236}">
                <a16:creationId xmlns:a16="http://schemas.microsoft.com/office/drawing/2014/main" id="{9ABA5222-6FD6-405B-8AC8-18022C36590F}"/>
              </a:ext>
            </a:extLst>
          </p:cNvPr>
          <p:cNvSpPr>
            <a:spLocks noGrp="1" noChangeAspect="1"/>
          </p:cNvSpPr>
          <p:nvPr>
            <p:ph type="pic" sz="quarter" idx="14"/>
          </p:nvPr>
        </p:nvSpPr>
        <p:spPr>
          <a:xfrm>
            <a:off x="4745736" y="2450592"/>
            <a:ext cx="1161288" cy="1161288"/>
          </a:xfrm>
        </p:spPr>
        <p:txBody>
          <a:bodyPr>
            <a:normAutofit/>
          </a:bodyPr>
          <a:lstStyle>
            <a:lvl1pPr marL="0" indent="0">
              <a:buNone/>
              <a:defRPr sz="1400">
                <a:solidFill>
                  <a:schemeClr val="tx1"/>
                </a:solidFill>
              </a:defRPr>
            </a:lvl1pPr>
          </a:lstStyle>
          <a:p>
            <a:r>
              <a:rPr lang="en-US"/>
              <a:t>Click icon to add picture</a:t>
            </a:r>
            <a:endParaRPr lang="en-US" dirty="0"/>
          </a:p>
        </p:txBody>
      </p:sp>
      <p:sp>
        <p:nvSpPr>
          <p:cNvPr id="23" name="Picture Placeholder 23">
            <a:extLst>
              <a:ext uri="{FF2B5EF4-FFF2-40B4-BE49-F238E27FC236}">
                <a16:creationId xmlns:a16="http://schemas.microsoft.com/office/drawing/2014/main" id="{8CFBAF86-D36B-F789-2C9C-78C6830B13C9}"/>
              </a:ext>
            </a:extLst>
          </p:cNvPr>
          <p:cNvSpPr>
            <a:spLocks noGrp="1" noChangeAspect="1"/>
          </p:cNvSpPr>
          <p:nvPr>
            <p:ph type="pic" sz="quarter" idx="26"/>
          </p:nvPr>
        </p:nvSpPr>
        <p:spPr>
          <a:xfrm>
            <a:off x="4745736" y="4260487"/>
            <a:ext cx="1161288" cy="1161288"/>
          </a:xfrm>
        </p:spPr>
        <p:txBody>
          <a:bodyPr>
            <a:normAutofit/>
          </a:bodyPr>
          <a:lstStyle>
            <a:lvl1pPr marL="0" indent="0">
              <a:buNone/>
              <a:defRPr sz="1400">
                <a:solidFill>
                  <a:schemeClr val="tx1"/>
                </a:solidFill>
              </a:defRPr>
            </a:lvl1pPr>
          </a:lstStyle>
          <a:p>
            <a:r>
              <a:rPr lang="en-US"/>
              <a:t>Click icon to add picture</a:t>
            </a:r>
            <a:endParaRPr lang="en-US" dirty="0"/>
          </a:p>
        </p:txBody>
      </p:sp>
      <p:sp>
        <p:nvSpPr>
          <p:cNvPr id="14" name="Text Placeholder 28">
            <a:extLst>
              <a:ext uri="{FF2B5EF4-FFF2-40B4-BE49-F238E27FC236}">
                <a16:creationId xmlns:a16="http://schemas.microsoft.com/office/drawing/2014/main" id="{5A429D4E-B795-4E55-852E-9E161F9EBD36}"/>
              </a:ext>
            </a:extLst>
          </p:cNvPr>
          <p:cNvSpPr>
            <a:spLocks noGrp="1"/>
          </p:cNvSpPr>
          <p:nvPr>
            <p:ph type="body" sz="quarter" idx="21" hasCustomPrompt="1"/>
          </p:nvPr>
        </p:nvSpPr>
        <p:spPr>
          <a:xfrm>
            <a:off x="5966787" y="2670048"/>
            <a:ext cx="1399032" cy="411480"/>
          </a:xfrm>
        </p:spPr>
        <p:txBody>
          <a:bodyPr lIns="0" tIns="0" rIns="0" bIns="0" anchor="t">
            <a:noAutofit/>
          </a:bodyPr>
          <a:lstStyle>
            <a:lvl1pPr marL="0" indent="0" algn="r">
              <a:lnSpc>
                <a:spcPct val="100000"/>
              </a:lnSpc>
              <a:spcBef>
                <a:spcPts val="0"/>
              </a:spcBef>
              <a:buFont typeface="+mj-lt"/>
              <a:buNone/>
              <a:defRPr sz="1400" b="1" cap="all" spc="100" baseline="0">
                <a:solidFill>
                  <a:schemeClr val="tx1"/>
                </a:solidFill>
                <a:latin typeface="+mj-lt"/>
              </a:defRPr>
            </a:lvl1pPr>
          </a:lstStyle>
          <a:p>
            <a:pPr lvl="0"/>
            <a:r>
              <a:rPr lang="en-US" dirty="0"/>
              <a:t>Name</a:t>
            </a:r>
          </a:p>
        </p:txBody>
      </p:sp>
      <p:sp>
        <p:nvSpPr>
          <p:cNvPr id="15" name="Text Placeholder 28">
            <a:extLst>
              <a:ext uri="{FF2B5EF4-FFF2-40B4-BE49-F238E27FC236}">
                <a16:creationId xmlns:a16="http://schemas.microsoft.com/office/drawing/2014/main" id="{41D297CB-52EE-4DE4-AEAC-CD4AAF2BF17B}"/>
              </a:ext>
            </a:extLst>
          </p:cNvPr>
          <p:cNvSpPr>
            <a:spLocks noGrp="1"/>
          </p:cNvSpPr>
          <p:nvPr>
            <p:ph type="body" sz="quarter" idx="22" hasCustomPrompt="1"/>
          </p:nvPr>
        </p:nvSpPr>
        <p:spPr>
          <a:xfrm>
            <a:off x="5966787" y="3094300"/>
            <a:ext cx="1399032" cy="517580"/>
          </a:xfrm>
        </p:spPr>
        <p:txBody>
          <a:bodyPr lIns="0" tIns="0" rIns="0" bIns="0">
            <a:noAutofit/>
          </a:bodyPr>
          <a:lstStyle>
            <a:lvl1pPr marL="0" indent="0" algn="r">
              <a:lnSpc>
                <a:spcPct val="100000"/>
              </a:lnSpc>
              <a:spcBef>
                <a:spcPts val="0"/>
              </a:spcBef>
              <a:buNone/>
              <a:defRPr sz="1200" b="0" spc="100" baseline="0">
                <a:solidFill>
                  <a:schemeClr val="tx1"/>
                </a:solidFill>
              </a:defRPr>
            </a:lvl1pPr>
          </a:lstStyle>
          <a:p>
            <a:pPr lvl="0"/>
            <a:r>
              <a:rPr lang="en-US" dirty="0"/>
              <a:t>Title</a:t>
            </a:r>
          </a:p>
        </p:txBody>
      </p:sp>
      <p:sp>
        <p:nvSpPr>
          <p:cNvPr id="32" name="Text Placeholder 28">
            <a:extLst>
              <a:ext uri="{FF2B5EF4-FFF2-40B4-BE49-F238E27FC236}">
                <a16:creationId xmlns:a16="http://schemas.microsoft.com/office/drawing/2014/main" id="{6E32CE61-2D9B-C245-0D18-C33760B08537}"/>
              </a:ext>
            </a:extLst>
          </p:cNvPr>
          <p:cNvSpPr>
            <a:spLocks noGrp="1"/>
          </p:cNvSpPr>
          <p:nvPr>
            <p:ph type="body" sz="quarter" idx="33" hasCustomPrompt="1"/>
          </p:nvPr>
        </p:nvSpPr>
        <p:spPr>
          <a:xfrm>
            <a:off x="5966787" y="4479943"/>
            <a:ext cx="1399032" cy="411480"/>
          </a:xfrm>
        </p:spPr>
        <p:txBody>
          <a:bodyPr lIns="0" tIns="0" rIns="0" bIns="0" anchor="t">
            <a:noAutofit/>
          </a:bodyPr>
          <a:lstStyle>
            <a:lvl1pPr marL="0" indent="0" algn="r">
              <a:lnSpc>
                <a:spcPct val="100000"/>
              </a:lnSpc>
              <a:spcBef>
                <a:spcPts val="0"/>
              </a:spcBef>
              <a:buFont typeface="+mj-lt"/>
              <a:buNone/>
              <a:defRPr sz="1400" b="1" cap="all" spc="100" baseline="0">
                <a:solidFill>
                  <a:schemeClr val="tx1"/>
                </a:solidFill>
                <a:latin typeface="+mj-lt"/>
              </a:defRPr>
            </a:lvl1pPr>
          </a:lstStyle>
          <a:p>
            <a:pPr lvl="0"/>
            <a:r>
              <a:rPr lang="en-US" dirty="0"/>
              <a:t>Name</a:t>
            </a:r>
          </a:p>
        </p:txBody>
      </p:sp>
      <p:sp>
        <p:nvSpPr>
          <p:cNvPr id="33" name="Text Placeholder 28">
            <a:extLst>
              <a:ext uri="{FF2B5EF4-FFF2-40B4-BE49-F238E27FC236}">
                <a16:creationId xmlns:a16="http://schemas.microsoft.com/office/drawing/2014/main" id="{E4068D0A-21CD-897C-9CC1-0BFDAABBD491}"/>
              </a:ext>
            </a:extLst>
          </p:cNvPr>
          <p:cNvSpPr>
            <a:spLocks noGrp="1"/>
          </p:cNvSpPr>
          <p:nvPr>
            <p:ph type="body" sz="quarter" idx="34" hasCustomPrompt="1"/>
          </p:nvPr>
        </p:nvSpPr>
        <p:spPr>
          <a:xfrm>
            <a:off x="5966787" y="4904195"/>
            <a:ext cx="1399032" cy="517580"/>
          </a:xfrm>
        </p:spPr>
        <p:txBody>
          <a:bodyPr lIns="0" tIns="0" rIns="0" bIns="0">
            <a:noAutofit/>
          </a:bodyPr>
          <a:lstStyle>
            <a:lvl1pPr marL="0" indent="0" algn="r">
              <a:lnSpc>
                <a:spcPct val="100000"/>
              </a:lnSpc>
              <a:spcBef>
                <a:spcPts val="0"/>
              </a:spcBef>
              <a:buNone/>
              <a:defRPr sz="1200" b="0" spc="100" baseline="0">
                <a:solidFill>
                  <a:schemeClr val="tx1"/>
                </a:solidFill>
              </a:defRPr>
            </a:lvl1pPr>
          </a:lstStyle>
          <a:p>
            <a:pPr lvl="0"/>
            <a:r>
              <a:rPr lang="en-US" dirty="0"/>
              <a:t>Title</a:t>
            </a:r>
          </a:p>
        </p:txBody>
      </p:sp>
      <p:sp>
        <p:nvSpPr>
          <p:cNvPr id="8" name="Picture Placeholder 23">
            <a:extLst>
              <a:ext uri="{FF2B5EF4-FFF2-40B4-BE49-F238E27FC236}">
                <a16:creationId xmlns:a16="http://schemas.microsoft.com/office/drawing/2014/main" id="{124DE785-775F-4AE4-94B3-FA728188EBA5}"/>
              </a:ext>
            </a:extLst>
          </p:cNvPr>
          <p:cNvSpPr>
            <a:spLocks noGrp="1" noChangeAspect="1"/>
          </p:cNvSpPr>
          <p:nvPr>
            <p:ph type="pic" sz="quarter" idx="15"/>
          </p:nvPr>
        </p:nvSpPr>
        <p:spPr>
          <a:xfrm>
            <a:off x="7498080" y="2450592"/>
            <a:ext cx="1161288" cy="1161288"/>
          </a:xfrm>
        </p:spPr>
        <p:txBody>
          <a:bodyPr>
            <a:normAutofit/>
          </a:bodyPr>
          <a:lstStyle>
            <a:lvl1pPr marL="0" indent="0">
              <a:buNone/>
              <a:defRPr sz="1400">
                <a:solidFill>
                  <a:schemeClr val="tx1"/>
                </a:solidFill>
              </a:defRPr>
            </a:lvl1pPr>
          </a:lstStyle>
          <a:p>
            <a:r>
              <a:rPr lang="en-US"/>
              <a:t>Click icon to add picture</a:t>
            </a:r>
            <a:endParaRPr lang="en-US" dirty="0"/>
          </a:p>
        </p:txBody>
      </p:sp>
      <p:sp>
        <p:nvSpPr>
          <p:cNvPr id="26" name="Picture Placeholder 23">
            <a:extLst>
              <a:ext uri="{FF2B5EF4-FFF2-40B4-BE49-F238E27FC236}">
                <a16:creationId xmlns:a16="http://schemas.microsoft.com/office/drawing/2014/main" id="{C110D526-1AE4-5106-E956-0B2ED3A4D4BC}"/>
              </a:ext>
            </a:extLst>
          </p:cNvPr>
          <p:cNvSpPr>
            <a:spLocks noGrp="1" noChangeAspect="1"/>
          </p:cNvSpPr>
          <p:nvPr>
            <p:ph type="pic" sz="quarter" idx="27"/>
          </p:nvPr>
        </p:nvSpPr>
        <p:spPr>
          <a:xfrm>
            <a:off x="7498080" y="4260487"/>
            <a:ext cx="1161288" cy="1161288"/>
          </a:xfrm>
        </p:spPr>
        <p:txBody>
          <a:bodyPr>
            <a:normAutofit/>
          </a:bodyPr>
          <a:lstStyle>
            <a:lvl1pPr marL="0" indent="0">
              <a:buNone/>
              <a:defRPr sz="1400">
                <a:solidFill>
                  <a:schemeClr val="tx1"/>
                </a:solidFill>
              </a:defRPr>
            </a:lvl1pPr>
          </a:lstStyle>
          <a:p>
            <a:r>
              <a:rPr lang="en-US"/>
              <a:t>Click icon to add picture</a:t>
            </a:r>
            <a:endParaRPr lang="en-US" dirty="0"/>
          </a:p>
        </p:txBody>
      </p:sp>
      <p:sp>
        <p:nvSpPr>
          <p:cNvPr id="16" name="Text Placeholder 28">
            <a:extLst>
              <a:ext uri="{FF2B5EF4-FFF2-40B4-BE49-F238E27FC236}">
                <a16:creationId xmlns:a16="http://schemas.microsoft.com/office/drawing/2014/main" id="{AD7B736B-3A10-499F-8F23-4437982C8231}"/>
              </a:ext>
            </a:extLst>
          </p:cNvPr>
          <p:cNvSpPr>
            <a:spLocks noGrp="1"/>
          </p:cNvSpPr>
          <p:nvPr>
            <p:ph type="body" sz="quarter" idx="23" hasCustomPrompt="1"/>
          </p:nvPr>
        </p:nvSpPr>
        <p:spPr>
          <a:xfrm>
            <a:off x="8732520" y="2670048"/>
            <a:ext cx="1399032" cy="411480"/>
          </a:xfrm>
        </p:spPr>
        <p:txBody>
          <a:bodyPr lIns="0" tIns="0" rIns="0" bIns="0" anchor="t">
            <a:noAutofit/>
          </a:bodyPr>
          <a:lstStyle>
            <a:lvl1pPr marL="0" indent="0" algn="r">
              <a:lnSpc>
                <a:spcPct val="100000"/>
              </a:lnSpc>
              <a:spcBef>
                <a:spcPts val="0"/>
              </a:spcBef>
              <a:buFont typeface="+mj-lt"/>
              <a:buNone/>
              <a:defRPr sz="1400" b="1" cap="all" spc="100" baseline="0">
                <a:solidFill>
                  <a:schemeClr val="tx1"/>
                </a:solidFill>
                <a:latin typeface="+mj-lt"/>
              </a:defRPr>
            </a:lvl1pPr>
          </a:lstStyle>
          <a:p>
            <a:pPr lvl="0"/>
            <a:r>
              <a:rPr lang="en-US" dirty="0"/>
              <a:t>Name</a:t>
            </a:r>
          </a:p>
        </p:txBody>
      </p:sp>
      <p:sp>
        <p:nvSpPr>
          <p:cNvPr id="17" name="Text Placeholder 28">
            <a:extLst>
              <a:ext uri="{FF2B5EF4-FFF2-40B4-BE49-F238E27FC236}">
                <a16:creationId xmlns:a16="http://schemas.microsoft.com/office/drawing/2014/main" id="{07165540-290D-4A38-87DE-F52B05BD6A1A}"/>
              </a:ext>
            </a:extLst>
          </p:cNvPr>
          <p:cNvSpPr>
            <a:spLocks noGrp="1"/>
          </p:cNvSpPr>
          <p:nvPr>
            <p:ph type="body" sz="quarter" idx="24" hasCustomPrompt="1"/>
          </p:nvPr>
        </p:nvSpPr>
        <p:spPr>
          <a:xfrm>
            <a:off x="8732520" y="3094300"/>
            <a:ext cx="1399032" cy="517580"/>
          </a:xfrm>
        </p:spPr>
        <p:txBody>
          <a:bodyPr lIns="0" tIns="0" rIns="0" bIns="0">
            <a:noAutofit/>
          </a:bodyPr>
          <a:lstStyle>
            <a:lvl1pPr marL="0" indent="0" algn="r">
              <a:lnSpc>
                <a:spcPct val="100000"/>
              </a:lnSpc>
              <a:spcBef>
                <a:spcPts val="0"/>
              </a:spcBef>
              <a:buNone/>
              <a:defRPr sz="1200" b="0" spc="100" baseline="0">
                <a:solidFill>
                  <a:schemeClr val="tx1"/>
                </a:solidFill>
              </a:defRPr>
            </a:lvl1pPr>
          </a:lstStyle>
          <a:p>
            <a:pPr lvl="0"/>
            <a:r>
              <a:rPr lang="en-US" dirty="0"/>
              <a:t>Title</a:t>
            </a:r>
          </a:p>
        </p:txBody>
      </p:sp>
      <p:sp>
        <p:nvSpPr>
          <p:cNvPr id="34" name="Text Placeholder 28">
            <a:extLst>
              <a:ext uri="{FF2B5EF4-FFF2-40B4-BE49-F238E27FC236}">
                <a16:creationId xmlns:a16="http://schemas.microsoft.com/office/drawing/2014/main" id="{3858F91A-46AA-AF23-2716-3B2B678BBE01}"/>
              </a:ext>
            </a:extLst>
          </p:cNvPr>
          <p:cNvSpPr>
            <a:spLocks noGrp="1"/>
          </p:cNvSpPr>
          <p:nvPr>
            <p:ph type="body" sz="quarter" idx="35" hasCustomPrompt="1"/>
          </p:nvPr>
        </p:nvSpPr>
        <p:spPr>
          <a:xfrm>
            <a:off x="8732520" y="4479943"/>
            <a:ext cx="1399032" cy="411480"/>
          </a:xfrm>
        </p:spPr>
        <p:txBody>
          <a:bodyPr lIns="0" tIns="0" rIns="0" bIns="0" anchor="t">
            <a:noAutofit/>
          </a:bodyPr>
          <a:lstStyle>
            <a:lvl1pPr marL="0" indent="0" algn="r">
              <a:lnSpc>
                <a:spcPct val="100000"/>
              </a:lnSpc>
              <a:spcBef>
                <a:spcPts val="0"/>
              </a:spcBef>
              <a:buFont typeface="+mj-lt"/>
              <a:buNone/>
              <a:defRPr sz="1400" b="1" cap="all" spc="100" baseline="0">
                <a:solidFill>
                  <a:schemeClr val="tx1"/>
                </a:solidFill>
                <a:latin typeface="+mj-lt"/>
              </a:defRPr>
            </a:lvl1pPr>
          </a:lstStyle>
          <a:p>
            <a:pPr lvl="0"/>
            <a:r>
              <a:rPr lang="en-US" dirty="0"/>
              <a:t>Name</a:t>
            </a:r>
          </a:p>
        </p:txBody>
      </p:sp>
      <p:sp>
        <p:nvSpPr>
          <p:cNvPr id="35" name="Text Placeholder 28">
            <a:extLst>
              <a:ext uri="{FF2B5EF4-FFF2-40B4-BE49-F238E27FC236}">
                <a16:creationId xmlns:a16="http://schemas.microsoft.com/office/drawing/2014/main" id="{EBC002F6-7435-833F-0E8B-30A53B0755AE}"/>
              </a:ext>
            </a:extLst>
          </p:cNvPr>
          <p:cNvSpPr>
            <a:spLocks noGrp="1"/>
          </p:cNvSpPr>
          <p:nvPr>
            <p:ph type="body" sz="quarter" idx="36" hasCustomPrompt="1"/>
          </p:nvPr>
        </p:nvSpPr>
        <p:spPr>
          <a:xfrm>
            <a:off x="8732520" y="4904195"/>
            <a:ext cx="1399032" cy="517580"/>
          </a:xfrm>
        </p:spPr>
        <p:txBody>
          <a:bodyPr lIns="0" tIns="0" rIns="0" bIns="0">
            <a:noAutofit/>
          </a:bodyPr>
          <a:lstStyle>
            <a:lvl1pPr marL="0" indent="0" algn="r">
              <a:lnSpc>
                <a:spcPct val="100000"/>
              </a:lnSpc>
              <a:spcBef>
                <a:spcPts val="0"/>
              </a:spcBef>
              <a:buNone/>
              <a:defRPr sz="1200" b="0" spc="100" baseline="0">
                <a:solidFill>
                  <a:schemeClr val="tx1"/>
                </a:solidFill>
              </a:defRPr>
            </a:lvl1pPr>
          </a:lstStyle>
          <a:p>
            <a:pPr lvl="0"/>
            <a:r>
              <a:rPr lang="en-US" dirty="0"/>
              <a:t>Title</a:t>
            </a:r>
          </a:p>
        </p:txBody>
      </p:sp>
      <p:sp>
        <p:nvSpPr>
          <p:cNvPr id="9" name="Picture Placeholder 23">
            <a:extLst>
              <a:ext uri="{FF2B5EF4-FFF2-40B4-BE49-F238E27FC236}">
                <a16:creationId xmlns:a16="http://schemas.microsoft.com/office/drawing/2014/main" id="{F5694B35-7776-4DB9-9EB7-3AF076EC357D}"/>
              </a:ext>
            </a:extLst>
          </p:cNvPr>
          <p:cNvSpPr>
            <a:spLocks noGrp="1" noChangeAspect="1"/>
          </p:cNvSpPr>
          <p:nvPr>
            <p:ph type="pic" sz="quarter" idx="16"/>
          </p:nvPr>
        </p:nvSpPr>
        <p:spPr>
          <a:xfrm>
            <a:off x="10250424" y="2450592"/>
            <a:ext cx="1161288" cy="1161288"/>
          </a:xfrm>
        </p:spPr>
        <p:txBody>
          <a:bodyPr>
            <a:normAutofit/>
          </a:bodyPr>
          <a:lstStyle>
            <a:lvl1pPr marL="0" indent="0">
              <a:buNone/>
              <a:defRPr sz="1400">
                <a:solidFill>
                  <a:schemeClr val="tx1"/>
                </a:solidFill>
              </a:defRPr>
            </a:lvl1pPr>
          </a:lstStyle>
          <a:p>
            <a:r>
              <a:rPr lang="en-US"/>
              <a:t>Click icon to add picture</a:t>
            </a:r>
            <a:endParaRPr lang="en-US" dirty="0"/>
          </a:p>
        </p:txBody>
      </p:sp>
      <p:sp>
        <p:nvSpPr>
          <p:cNvPr id="27" name="Picture Placeholder 23">
            <a:extLst>
              <a:ext uri="{FF2B5EF4-FFF2-40B4-BE49-F238E27FC236}">
                <a16:creationId xmlns:a16="http://schemas.microsoft.com/office/drawing/2014/main" id="{2CBF8435-BD05-F386-4E6E-F2B6F6894FD7}"/>
              </a:ext>
            </a:extLst>
          </p:cNvPr>
          <p:cNvSpPr>
            <a:spLocks noGrp="1" noChangeAspect="1"/>
          </p:cNvSpPr>
          <p:nvPr>
            <p:ph type="pic" sz="quarter" idx="28"/>
          </p:nvPr>
        </p:nvSpPr>
        <p:spPr>
          <a:xfrm>
            <a:off x="10250424" y="4260487"/>
            <a:ext cx="1161288" cy="1161288"/>
          </a:xfrm>
        </p:spPr>
        <p:txBody>
          <a:bodyPr>
            <a:normAutofit/>
          </a:bodyPr>
          <a:lstStyle>
            <a:lvl1pPr marL="0" indent="0">
              <a:buNone/>
              <a:defRPr sz="1400">
                <a:solidFill>
                  <a:schemeClr val="tx1"/>
                </a:solidFill>
              </a:defRPr>
            </a:lvl1pPr>
          </a:lstStyle>
          <a:p>
            <a:r>
              <a:rPr lang="en-US"/>
              <a:t>Click icon to add picture</a:t>
            </a:r>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a:xfrm>
            <a:off x="4038600" y="11575"/>
            <a:ext cx="4114800" cy="856526"/>
          </a:xfrm>
          <a:prstGeom prst="rect">
            <a:avLst/>
          </a:prstGeom>
        </p:spPr>
        <p:txBody>
          <a:bodyPr/>
          <a:lstStyle/>
          <a:p>
            <a:r>
              <a:rPr lang="en-US" dirty="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a:xfrm>
            <a:off x="4038600" y="6006546"/>
            <a:ext cx="4114800" cy="851453"/>
          </a:xfrm>
          <a:prstGeom prst="rect">
            <a:avLst/>
          </a:prstGeom>
        </p:spPr>
        <p:txBody>
          <a:bodyPr/>
          <a:lstStyle/>
          <a:p>
            <a:fld id="{294A09A9-5501-47C1-A89A-A340965A2BE2}" type="slidenum">
              <a:rPr lang="en-US" smtClean="0"/>
              <a:t>‹#›</a:t>
            </a:fld>
            <a:endParaRPr lang="en-US" dirty="0"/>
          </a:p>
        </p:txBody>
      </p:sp>
      <p:cxnSp>
        <p:nvCxnSpPr>
          <p:cNvPr id="18" name="Straight Connector 17">
            <a:extLst>
              <a:ext uri="{FF2B5EF4-FFF2-40B4-BE49-F238E27FC236}">
                <a16:creationId xmlns:a16="http://schemas.microsoft.com/office/drawing/2014/main" id="{663C6C7E-F363-1F17-B288-D4D45B87028D}"/>
              </a:ext>
            </a:extLst>
          </p:cNvPr>
          <p:cNvCxnSpPr>
            <a:cxnSpLocks/>
          </p:cNvCxnSpPr>
          <p:nvPr userDrawn="1"/>
        </p:nvCxnSpPr>
        <p:spPr>
          <a:xfrm>
            <a:off x="5251048" y="868101"/>
            <a:ext cx="168990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ED6D4091-312C-81B9-BAF6-5E0D6F665E5D}"/>
              </a:ext>
            </a:extLst>
          </p:cNvPr>
          <p:cNvCxnSpPr>
            <a:cxnSpLocks/>
          </p:cNvCxnSpPr>
          <p:nvPr userDrawn="1"/>
        </p:nvCxnSpPr>
        <p:spPr>
          <a:xfrm>
            <a:off x="5251048" y="5995687"/>
            <a:ext cx="1689904" cy="0"/>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05523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E020D11E-3FF2-1E7F-038B-4F9534916FEB}"/>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1660127"/>
            <a:ext cx="114300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3104752"/>
            <a:ext cx="11430000" cy="2092281"/>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4038600" y="11575"/>
            <a:ext cx="4114800" cy="856526"/>
          </a:xfrm>
          <a:prstGeom prst="rect">
            <a:avLst/>
          </a:prstGeom>
        </p:spPr>
        <p:txBody>
          <a:bodyPr vert="horz" lIns="91440" tIns="45720" rIns="91440" bIns="45720" rtlCol="0" anchor="ctr">
            <a:noAutofit/>
          </a:bodyPr>
          <a:lstStyle>
            <a:lvl1pPr algn="ctr">
              <a:defRPr sz="1200" b="1" i="0" spc="200" baseline="0">
                <a:solidFill>
                  <a:schemeClr val="tx1"/>
                </a:solidFill>
                <a:latin typeface="+mn-lt"/>
                <a:cs typeface="Arial" panose="020B0604020202020204" pitchFamily="34" charset="0"/>
              </a:defRPr>
            </a:lvl1pPr>
          </a:lstStyle>
          <a:p>
            <a:r>
              <a:rPr lang="en-US" dirty="0"/>
              <a:t>PRESENTATION TITLE</a:t>
            </a:r>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4038600" y="6006546"/>
            <a:ext cx="4114800" cy="851453"/>
          </a:xfrm>
          <a:prstGeom prst="rect">
            <a:avLst/>
          </a:prstGeom>
        </p:spPr>
        <p:txBody>
          <a:bodyPr vert="horz" lIns="91440" tIns="45720" rIns="91440" bIns="45720" rtlCol="0" anchor="ctr">
            <a:noAutofit/>
          </a:bodyPr>
          <a:lstStyle>
            <a:lvl1pPr algn="ctr">
              <a:defRPr sz="1200" b="1" i="0" spc="200" baseline="0">
                <a:solidFill>
                  <a:schemeClr val="tx1"/>
                </a:solidFill>
                <a:latin typeface="+mn-lt"/>
                <a:cs typeface="Arial" panose="020B0604020202020204" pitchFamily="34" charset="0"/>
              </a:defRPr>
            </a:lvl1pPr>
          </a:lstStyle>
          <a:p>
            <a:r>
              <a:rPr lang="en-US" dirty="0"/>
              <a:t>&lt;##&gt;</a:t>
            </a:r>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4" r:id="rId3"/>
    <p:sldLayoutId id="2147483651" r:id="rId4"/>
    <p:sldLayoutId id="2147483662" r:id="rId5"/>
    <p:sldLayoutId id="2147483665" r:id="rId6"/>
    <p:sldLayoutId id="2147483669" r:id="rId7"/>
    <p:sldLayoutId id="2147483658" r:id="rId8"/>
    <p:sldLayoutId id="2147483666" r:id="rId9"/>
    <p:sldLayoutId id="2147483668" r:id="rId10"/>
    <p:sldLayoutId id="2147483670" r:id="rId11"/>
    <p:sldLayoutId id="2147483653" r:id="rId12"/>
    <p:sldLayoutId id="2147483667" r:id="rId13"/>
    <p:sldLayoutId id="2147483661" r:id="rId14"/>
    <p:sldLayoutId id="2147483660" r:id="rId15"/>
    <p:sldLayoutId id="2147483655" r:id="rId16"/>
    <p:sldLayoutId id="2147483659" r:id="rId17"/>
    <p:sldLayoutId id="2147483656" r:id="rId18"/>
    <p:sldLayoutId id="2147483657" r:id="rId19"/>
    <p:sldLayoutId id="2147483671" r:id="rId20"/>
  </p:sldLayoutIdLst>
  <p:hf hdr="0" dt="0"/>
  <p:txStyles>
    <p:titleStyle>
      <a:lvl1pPr algn="l" defTabSz="914400" rtl="0" eaLnBrk="1" latinLnBrk="0" hangingPunct="1">
        <a:lnSpc>
          <a:spcPct val="90000"/>
        </a:lnSpc>
        <a:spcBef>
          <a:spcPct val="0"/>
        </a:spcBef>
        <a:buNone/>
        <a:defRPr sz="4400" b="1" i="0" kern="1200" cap="all" spc="400" baseline="0">
          <a:solidFill>
            <a:schemeClr val="tx1"/>
          </a:solidFill>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spc="50" baseline="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spc="50" baseline="0">
          <a:solidFill>
            <a:schemeClr val="tx1"/>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spc="50" baseline="0">
          <a:solidFill>
            <a:schemeClr val="tx1"/>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spc="50" baseline="0">
          <a:solidFill>
            <a:schemeClr val="tx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spc="50" baseline="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3D98-3C30-4CFC-8643-C81E829C8C25}"/>
              </a:ext>
            </a:extLst>
          </p:cNvPr>
          <p:cNvSpPr>
            <a:spLocks noGrp="1"/>
          </p:cNvSpPr>
          <p:nvPr>
            <p:ph type="ctrTitle"/>
          </p:nvPr>
        </p:nvSpPr>
        <p:spPr>
          <a:xfrm>
            <a:off x="304800" y="838200"/>
            <a:ext cx="11430000" cy="2364432"/>
          </a:xfrm>
        </p:spPr>
        <p:txBody>
          <a:bodyPr/>
          <a:lstStyle/>
          <a:p>
            <a:pPr algn="ctr"/>
            <a:r>
              <a:rPr lang="en-US" sz="5400" dirty="0">
                <a:solidFill>
                  <a:schemeClr val="accent1">
                    <a:lumMod val="25000"/>
                  </a:schemeClr>
                </a:solidFill>
              </a:rPr>
              <a:t>Maternal &amp; Child Health </a:t>
            </a:r>
            <a:br>
              <a:rPr lang="en-US" sz="5400" dirty="0">
                <a:solidFill>
                  <a:schemeClr val="accent1">
                    <a:lumMod val="25000"/>
                  </a:schemeClr>
                </a:solidFill>
              </a:rPr>
            </a:br>
            <a:r>
              <a:rPr lang="en-US" sz="5400" dirty="0">
                <a:solidFill>
                  <a:schemeClr val="accent1">
                    <a:lumMod val="25000"/>
                  </a:schemeClr>
                </a:solidFill>
              </a:rPr>
              <a:t>Charles County</a:t>
            </a:r>
          </a:p>
        </p:txBody>
      </p:sp>
      <p:sp>
        <p:nvSpPr>
          <p:cNvPr id="3" name="Subtitle 2">
            <a:extLst>
              <a:ext uri="{FF2B5EF4-FFF2-40B4-BE49-F238E27FC236}">
                <a16:creationId xmlns:a16="http://schemas.microsoft.com/office/drawing/2014/main" id="{A068D447-28D3-4F5F-B2DC-FD67E9015868}"/>
              </a:ext>
            </a:extLst>
          </p:cNvPr>
          <p:cNvSpPr>
            <a:spLocks noGrp="1"/>
          </p:cNvSpPr>
          <p:nvPr>
            <p:ph type="subTitle" idx="1"/>
          </p:nvPr>
        </p:nvSpPr>
        <p:spPr>
          <a:xfrm>
            <a:off x="1410816" y="2971800"/>
            <a:ext cx="10040112" cy="3505199"/>
          </a:xfrm>
        </p:spPr>
        <p:txBody>
          <a:bodyPr/>
          <a:lstStyle/>
          <a:p>
            <a:pPr algn="ctr"/>
            <a:r>
              <a:rPr lang="en-US" dirty="0"/>
              <a:t>Charles County Department of Health</a:t>
            </a:r>
          </a:p>
          <a:p>
            <a:pPr lvl="1"/>
            <a:r>
              <a:rPr lang="en-US" sz="2400" dirty="0"/>
              <a:t>Fetal, Infant Mortality Review, Community Action Team </a:t>
            </a:r>
          </a:p>
          <a:p>
            <a:pPr lvl="1"/>
            <a:r>
              <a:rPr lang="en-US" sz="2400" dirty="0"/>
              <a:t>and Babies Born Healthy</a:t>
            </a:r>
          </a:p>
          <a:p>
            <a:pPr algn="ctr"/>
            <a:r>
              <a:rPr lang="en-US" dirty="0"/>
              <a:t>University of Maryland Charles Regional Medical Center</a:t>
            </a:r>
          </a:p>
          <a:p>
            <a:pPr algn="ctr"/>
            <a:r>
              <a:rPr lang="en-US" dirty="0"/>
              <a:t>		</a:t>
            </a:r>
            <a:r>
              <a:rPr lang="en-US" b="0" dirty="0"/>
              <a:t>2025 SMM Health Equity Transformation</a:t>
            </a:r>
          </a:p>
          <a:p>
            <a:pPr algn="ctr"/>
            <a:r>
              <a:rPr lang="en-US" b="0" dirty="0"/>
              <a:t>                        Maternal Mortality and Morbidity Prevention</a:t>
            </a:r>
          </a:p>
          <a:p>
            <a:pPr algn="ctr"/>
            <a:endParaRPr lang="en-US" b="0" dirty="0"/>
          </a:p>
          <a:p>
            <a:r>
              <a:rPr lang="en-US" b="0" dirty="0"/>
              <a:t>				September 17</a:t>
            </a:r>
            <a:r>
              <a:rPr lang="en-US" b="0" baseline="30000" dirty="0"/>
              <a:t>th</a:t>
            </a:r>
            <a:r>
              <a:rPr lang="en-US" b="0" dirty="0"/>
              <a:t>, 2025</a:t>
            </a:r>
          </a:p>
        </p:txBody>
      </p:sp>
      <p:pic>
        <p:nvPicPr>
          <p:cNvPr id="4" name="Picture 3">
            <a:extLst>
              <a:ext uri="{FF2B5EF4-FFF2-40B4-BE49-F238E27FC236}">
                <a16:creationId xmlns:a16="http://schemas.microsoft.com/office/drawing/2014/main" id="{4FD49453-2EF2-5F98-486E-5749407BD36E}"/>
              </a:ext>
            </a:extLst>
          </p:cNvPr>
          <p:cNvPicPr>
            <a:picLocks noChangeAspect="1"/>
          </p:cNvPicPr>
          <p:nvPr/>
        </p:nvPicPr>
        <p:blipFill>
          <a:blip r:embed="rId3"/>
          <a:stretch>
            <a:fillRect/>
          </a:stretch>
        </p:blipFill>
        <p:spPr>
          <a:xfrm>
            <a:off x="0" y="1600200"/>
            <a:ext cx="2447081" cy="2590800"/>
          </a:xfrm>
          <a:prstGeom prst="rect">
            <a:avLst/>
          </a:prstGeom>
        </p:spPr>
      </p:pic>
      <p:pic>
        <p:nvPicPr>
          <p:cNvPr id="5" name="Picture 4">
            <a:extLst>
              <a:ext uri="{FF2B5EF4-FFF2-40B4-BE49-F238E27FC236}">
                <a16:creationId xmlns:a16="http://schemas.microsoft.com/office/drawing/2014/main" id="{C57B94D0-AE2B-070A-69BD-FFB04946527D}"/>
              </a:ext>
            </a:extLst>
          </p:cNvPr>
          <p:cNvPicPr>
            <a:picLocks noChangeAspect="1"/>
          </p:cNvPicPr>
          <p:nvPr/>
        </p:nvPicPr>
        <p:blipFill>
          <a:blip r:embed="rId4"/>
          <a:stretch>
            <a:fillRect/>
          </a:stretch>
        </p:blipFill>
        <p:spPr>
          <a:xfrm>
            <a:off x="301752" y="5106684"/>
            <a:ext cx="3708918" cy="1296348"/>
          </a:xfrm>
          <a:prstGeom prst="rect">
            <a:avLst/>
          </a:prstGeom>
        </p:spPr>
      </p:pic>
    </p:spTree>
    <p:extLst>
      <p:ext uri="{BB962C8B-B14F-4D97-AF65-F5344CB8AC3E}">
        <p14:creationId xmlns:p14="http://schemas.microsoft.com/office/powerpoint/2010/main" val="2259308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5" name="Footer Placeholder 3">
            <a:extLst>
              <a:ext uri="{FF2B5EF4-FFF2-40B4-BE49-F238E27FC236}">
                <a16:creationId xmlns:a16="http://schemas.microsoft.com/office/drawing/2014/main" id="{E6CFE600-D182-A0B5-971B-939AE37FBD8E}"/>
              </a:ext>
            </a:extLst>
          </p:cNvPr>
          <p:cNvSpPr>
            <a:spLocks noGrp="1"/>
          </p:cNvSpPr>
          <p:nvPr>
            <p:ph type="ftr" sz="quarter" idx="4294967295"/>
          </p:nvPr>
        </p:nvSpPr>
        <p:spPr>
          <a:xfrm>
            <a:off x="0" y="11113"/>
            <a:ext cx="12192000" cy="857250"/>
          </a:xfrm>
        </p:spPr>
        <p:txBody>
          <a:bodyPr/>
          <a:lstStyle/>
          <a:p>
            <a:pPr>
              <a:spcAft>
                <a:spcPts val="600"/>
              </a:spcAft>
            </a:pPr>
            <a:r>
              <a:rPr lang="en-US" sz="2400" dirty="0"/>
              <a:t>Safe Sleep Education</a:t>
            </a:r>
          </a:p>
        </p:txBody>
      </p:sp>
      <p:sp>
        <p:nvSpPr>
          <p:cNvPr id="2066" name="Slide Number Placeholder 4">
            <a:extLst>
              <a:ext uri="{FF2B5EF4-FFF2-40B4-BE49-F238E27FC236}">
                <a16:creationId xmlns:a16="http://schemas.microsoft.com/office/drawing/2014/main" id="{F3D5BE23-8498-F2AD-DBDA-750760DF7E0C}"/>
              </a:ext>
            </a:extLst>
          </p:cNvPr>
          <p:cNvSpPr>
            <a:spLocks noGrp="1"/>
          </p:cNvSpPr>
          <p:nvPr>
            <p:ph type="sldNum" sz="quarter" idx="4294967295"/>
          </p:nvPr>
        </p:nvSpPr>
        <p:spPr>
          <a:xfrm>
            <a:off x="0" y="6007100"/>
            <a:ext cx="4114800" cy="850900"/>
          </a:xfrm>
        </p:spPr>
        <p:txBody>
          <a:bodyPr/>
          <a:lstStyle/>
          <a:p>
            <a:pPr>
              <a:spcAft>
                <a:spcPts val="600"/>
              </a:spcAft>
            </a:pPr>
            <a:fld id="{294A09A9-5501-47C1-A89A-A340965A2BE2}" type="slidenum">
              <a:rPr lang="en-US" smtClean="0"/>
              <a:pPr>
                <a:spcAft>
                  <a:spcPts val="600"/>
                </a:spcAft>
              </a:pPr>
              <a:t>10</a:t>
            </a:fld>
            <a:endParaRPr lang="en-US"/>
          </a:p>
        </p:txBody>
      </p:sp>
      <p:pic>
        <p:nvPicPr>
          <p:cNvPr id="2052" name="Picture 4">
            <a:extLst>
              <a:ext uri="{FF2B5EF4-FFF2-40B4-BE49-F238E27FC236}">
                <a16:creationId xmlns:a16="http://schemas.microsoft.com/office/drawing/2014/main" id="{2A8BC0C1-2E16-A5F8-D20E-E5B4C0FCBA2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1782" y="716356"/>
            <a:ext cx="5181600" cy="6130532"/>
          </a:xfrm>
          <a:prstGeom prst="rect">
            <a:avLst/>
          </a:prstGeom>
          <a:solidFill>
            <a:srgbClr val="FFFFFF"/>
          </a:solidFill>
        </p:spPr>
      </p:pic>
      <p:pic>
        <p:nvPicPr>
          <p:cNvPr id="2050" name="Picture 2">
            <a:extLst>
              <a:ext uri="{FF2B5EF4-FFF2-40B4-BE49-F238E27FC236}">
                <a16:creationId xmlns:a16="http://schemas.microsoft.com/office/drawing/2014/main" id="{69A7E1F4-D0D3-B67B-EC85-DE92EF8D36E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48400" y="690154"/>
            <a:ext cx="5401818" cy="6167846"/>
          </a:xfrm>
          <a:prstGeom prst="rect">
            <a:avLst/>
          </a:prstGeom>
          <a:solidFill>
            <a:srgbClr val="FFFFFF"/>
          </a:solidFill>
        </p:spPr>
      </p:pic>
    </p:spTree>
    <p:extLst>
      <p:ext uri="{BB962C8B-B14F-4D97-AF65-F5344CB8AC3E}">
        <p14:creationId xmlns:p14="http://schemas.microsoft.com/office/powerpoint/2010/main" val="1078704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B00A22-511F-1728-B341-1B945019536D}"/>
              </a:ext>
            </a:extLst>
          </p:cNvPr>
          <p:cNvSpPr>
            <a:spLocks noGrp="1"/>
          </p:cNvSpPr>
          <p:nvPr>
            <p:ph type="title"/>
          </p:nvPr>
        </p:nvSpPr>
        <p:spPr>
          <a:xfrm>
            <a:off x="612648" y="1"/>
            <a:ext cx="10972800" cy="838200"/>
          </a:xfrm>
        </p:spPr>
        <p:txBody>
          <a:bodyPr/>
          <a:lstStyle/>
          <a:p>
            <a:r>
              <a:rPr lang="en-US" sz="3200" dirty="0"/>
              <a:t>Safe Sleep Education</a:t>
            </a:r>
          </a:p>
        </p:txBody>
      </p:sp>
      <p:pic>
        <p:nvPicPr>
          <p:cNvPr id="3074" name="Picture 2">
            <a:extLst>
              <a:ext uri="{FF2B5EF4-FFF2-40B4-BE49-F238E27FC236}">
                <a16:creationId xmlns:a16="http://schemas.microsoft.com/office/drawing/2014/main" id="{A3695AA3-40EC-EC5B-C726-F0A75B39CC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997244"/>
            <a:ext cx="6172200" cy="5860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98633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B39BC3-1DB2-EB36-B4F5-81D5725C3436}"/>
              </a:ext>
            </a:extLst>
          </p:cNvPr>
          <p:cNvSpPr>
            <a:spLocks noGrp="1"/>
          </p:cNvSpPr>
          <p:nvPr>
            <p:ph type="title"/>
          </p:nvPr>
        </p:nvSpPr>
        <p:spPr>
          <a:xfrm>
            <a:off x="3657600" y="1229047"/>
            <a:ext cx="5184648" cy="4416552"/>
          </a:xfrm>
        </p:spPr>
        <p:txBody>
          <a:bodyPr/>
          <a:lstStyle/>
          <a:p>
            <a:pPr algn="ctr"/>
            <a:r>
              <a:rPr lang="en-US" dirty="0">
                <a:solidFill>
                  <a:schemeClr val="accent1">
                    <a:lumMod val="25000"/>
                  </a:schemeClr>
                </a:solidFill>
              </a:rPr>
              <a:t>Fetal Infant Mortality Review/child fatality review</a:t>
            </a:r>
          </a:p>
        </p:txBody>
      </p:sp>
      <p:sp>
        <p:nvSpPr>
          <p:cNvPr id="2" name="Footer Placeholder 1">
            <a:extLst>
              <a:ext uri="{FF2B5EF4-FFF2-40B4-BE49-F238E27FC236}">
                <a16:creationId xmlns:a16="http://schemas.microsoft.com/office/drawing/2014/main" id="{C20A50E1-0D2E-D811-2F66-646B4778FC31}"/>
              </a:ext>
            </a:extLst>
          </p:cNvPr>
          <p:cNvSpPr>
            <a:spLocks noGrp="1"/>
          </p:cNvSpPr>
          <p:nvPr>
            <p:ph type="ftr" sz="quarter" idx="11"/>
          </p:nvPr>
        </p:nvSpPr>
        <p:spPr/>
        <p:txBody>
          <a:bodyPr/>
          <a:lstStyle/>
          <a:p>
            <a:r>
              <a:rPr lang="en-US" dirty="0"/>
              <a:t>Maternal &amp; Child Health</a:t>
            </a:r>
          </a:p>
        </p:txBody>
      </p:sp>
      <p:sp>
        <p:nvSpPr>
          <p:cNvPr id="3" name="Slide Number Placeholder 2">
            <a:extLst>
              <a:ext uri="{FF2B5EF4-FFF2-40B4-BE49-F238E27FC236}">
                <a16:creationId xmlns:a16="http://schemas.microsoft.com/office/drawing/2014/main" id="{DB94A10F-0A8C-333B-6C47-B4125180D6FB}"/>
              </a:ext>
            </a:extLst>
          </p:cNvPr>
          <p:cNvSpPr>
            <a:spLocks noGrp="1"/>
          </p:cNvSpPr>
          <p:nvPr>
            <p:ph type="sldNum" sz="quarter" idx="12"/>
          </p:nvPr>
        </p:nvSpPr>
        <p:spPr/>
        <p:txBody>
          <a:bodyPr/>
          <a:lstStyle/>
          <a:p>
            <a:fld id="{294A09A9-5501-47C1-A89A-A340965A2BE2}" type="slidenum">
              <a:rPr lang="en-US" smtClean="0"/>
              <a:pPr/>
              <a:t>12</a:t>
            </a:fld>
            <a:endParaRPr lang="en-US" dirty="0"/>
          </a:p>
        </p:txBody>
      </p:sp>
    </p:spTree>
    <p:extLst>
      <p:ext uri="{BB962C8B-B14F-4D97-AF65-F5344CB8AC3E}">
        <p14:creationId xmlns:p14="http://schemas.microsoft.com/office/powerpoint/2010/main" val="3054500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B68BD-76A9-A8D3-15BC-2D72EDC85ACB}"/>
              </a:ext>
            </a:extLst>
          </p:cNvPr>
          <p:cNvSpPr>
            <a:spLocks noGrp="1"/>
          </p:cNvSpPr>
          <p:nvPr>
            <p:ph type="title"/>
          </p:nvPr>
        </p:nvSpPr>
        <p:spPr>
          <a:xfrm>
            <a:off x="612648" y="1216152"/>
            <a:ext cx="4114800" cy="4416552"/>
          </a:xfrm>
        </p:spPr>
        <p:txBody>
          <a:bodyPr/>
          <a:lstStyle/>
          <a:p>
            <a:pPr algn="l"/>
            <a:r>
              <a:rPr lang="en-US" dirty="0">
                <a:solidFill>
                  <a:schemeClr val="accent1">
                    <a:lumMod val="25000"/>
                  </a:schemeClr>
                </a:solidFill>
              </a:rPr>
              <a:t>Priorities</a:t>
            </a:r>
          </a:p>
        </p:txBody>
      </p:sp>
      <p:sp>
        <p:nvSpPr>
          <p:cNvPr id="3" name="Content Placeholder 2">
            <a:extLst>
              <a:ext uri="{FF2B5EF4-FFF2-40B4-BE49-F238E27FC236}">
                <a16:creationId xmlns:a16="http://schemas.microsoft.com/office/drawing/2014/main" id="{7A7016BF-3A28-A1DA-0575-F295DA57D422}"/>
              </a:ext>
            </a:extLst>
          </p:cNvPr>
          <p:cNvSpPr>
            <a:spLocks noGrp="1"/>
          </p:cNvSpPr>
          <p:nvPr>
            <p:ph sz="quarter" idx="13"/>
          </p:nvPr>
        </p:nvSpPr>
        <p:spPr>
          <a:xfrm>
            <a:off x="5029200" y="2133600"/>
            <a:ext cx="6858000" cy="3499104"/>
          </a:xfrm>
        </p:spPr>
        <p:txBody>
          <a:bodyPr/>
          <a:lstStyle/>
          <a:p>
            <a:pPr marL="342900" indent="-342900">
              <a:buFont typeface="Arial" panose="020B0604020202020204" pitchFamily="34" charset="0"/>
              <a:buChar char="•"/>
            </a:pPr>
            <a:r>
              <a:rPr lang="en-US" sz="2000" dirty="0"/>
              <a:t>Reduce sleep -related infant deaths</a:t>
            </a:r>
          </a:p>
          <a:p>
            <a:pPr marL="342900" indent="-342900">
              <a:buFont typeface="Arial" panose="020B0604020202020204" pitchFamily="34" charset="0"/>
              <a:buChar char="•"/>
            </a:pPr>
            <a:r>
              <a:rPr lang="en-US" sz="2000" dirty="0"/>
              <a:t>Enhance data quality for SUID cases through participation in CDC Case Registry activities</a:t>
            </a:r>
          </a:p>
          <a:p>
            <a:pPr marL="342900" indent="-342900">
              <a:buFont typeface="Arial" panose="020B0604020202020204" pitchFamily="34" charset="0"/>
              <a:buChar char="•"/>
            </a:pPr>
            <a:r>
              <a:rPr lang="en-US" sz="2000" dirty="0"/>
              <a:t>Develop recommendations addressing racial disparities in child death </a:t>
            </a:r>
          </a:p>
          <a:p>
            <a:endParaRPr lang="en-US" dirty="0"/>
          </a:p>
          <a:p>
            <a:endParaRPr lang="en-US" dirty="0"/>
          </a:p>
        </p:txBody>
      </p:sp>
      <p:sp>
        <p:nvSpPr>
          <p:cNvPr id="4" name="Footer Placeholder 3">
            <a:extLst>
              <a:ext uri="{FF2B5EF4-FFF2-40B4-BE49-F238E27FC236}">
                <a16:creationId xmlns:a16="http://schemas.microsoft.com/office/drawing/2014/main" id="{C573CA60-E6B2-07B0-C483-C65FB1619ED0}"/>
              </a:ext>
            </a:extLst>
          </p:cNvPr>
          <p:cNvSpPr>
            <a:spLocks noGrp="1"/>
          </p:cNvSpPr>
          <p:nvPr>
            <p:ph type="ftr" sz="quarter" idx="11"/>
          </p:nvPr>
        </p:nvSpPr>
        <p:spPr/>
        <p:txBody>
          <a:bodyPr/>
          <a:lstStyle/>
          <a:p>
            <a:r>
              <a:rPr lang="en-US" dirty="0"/>
              <a:t>Maternal &amp; Child Health</a:t>
            </a:r>
          </a:p>
        </p:txBody>
      </p:sp>
      <p:sp>
        <p:nvSpPr>
          <p:cNvPr id="5" name="Slide Number Placeholder 4">
            <a:extLst>
              <a:ext uri="{FF2B5EF4-FFF2-40B4-BE49-F238E27FC236}">
                <a16:creationId xmlns:a16="http://schemas.microsoft.com/office/drawing/2014/main" id="{8F8777FD-6988-0F33-74A0-A1DD4D4D5190}"/>
              </a:ext>
            </a:extLst>
          </p:cNvPr>
          <p:cNvSpPr>
            <a:spLocks noGrp="1"/>
          </p:cNvSpPr>
          <p:nvPr>
            <p:ph type="sldNum" sz="quarter" idx="12"/>
          </p:nvPr>
        </p:nvSpPr>
        <p:spPr/>
        <p:txBody>
          <a:bodyPr/>
          <a:lstStyle/>
          <a:p>
            <a:fld id="{294A09A9-5501-47C1-A89A-A340965A2BE2}" type="slidenum">
              <a:rPr lang="en-US" smtClean="0"/>
              <a:t>13</a:t>
            </a:fld>
            <a:endParaRPr lang="en-US" dirty="0"/>
          </a:p>
        </p:txBody>
      </p:sp>
    </p:spTree>
    <p:extLst>
      <p:ext uri="{BB962C8B-B14F-4D97-AF65-F5344CB8AC3E}">
        <p14:creationId xmlns:p14="http://schemas.microsoft.com/office/powerpoint/2010/main" val="23638434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36AE785D-6A56-5FFB-1E18-EA3E8421DB89}"/>
              </a:ext>
            </a:extLst>
          </p:cNvPr>
          <p:cNvSpPr>
            <a:spLocks noGrp="1"/>
          </p:cNvSpPr>
          <p:nvPr>
            <p:ph type="title"/>
          </p:nvPr>
        </p:nvSpPr>
        <p:spPr>
          <a:xfrm>
            <a:off x="612648" y="868101"/>
            <a:ext cx="10972800" cy="669154"/>
          </a:xfrm>
        </p:spPr>
        <p:txBody>
          <a:bodyPr anchor="ctr">
            <a:normAutofit fontScale="90000"/>
          </a:bodyPr>
          <a:lstStyle/>
          <a:p>
            <a:r>
              <a:rPr lang="en-US" dirty="0">
                <a:solidFill>
                  <a:schemeClr val="accent1">
                    <a:lumMod val="25000"/>
                  </a:schemeClr>
                </a:solidFill>
              </a:rPr>
              <a:t>FIMR/CFR Focus</a:t>
            </a:r>
          </a:p>
        </p:txBody>
      </p:sp>
      <p:sp>
        <p:nvSpPr>
          <p:cNvPr id="15" name="Content Placeholder 2">
            <a:extLst>
              <a:ext uri="{FF2B5EF4-FFF2-40B4-BE49-F238E27FC236}">
                <a16:creationId xmlns:a16="http://schemas.microsoft.com/office/drawing/2014/main" id="{13A389D2-7282-D220-D931-6D9DF20E9D4C}"/>
              </a:ext>
            </a:extLst>
          </p:cNvPr>
          <p:cNvSpPr>
            <a:spLocks noGrp="1"/>
          </p:cNvSpPr>
          <p:nvPr>
            <p:ph sz="half" idx="2"/>
          </p:nvPr>
        </p:nvSpPr>
        <p:spPr>
          <a:xfrm>
            <a:off x="612647" y="1537255"/>
            <a:ext cx="10972800" cy="5015945"/>
          </a:xfrm>
        </p:spPr>
        <p:txBody>
          <a:bodyPr/>
          <a:lstStyle/>
          <a:p>
            <a:r>
              <a:rPr lang="en-US" sz="2000" dirty="0"/>
              <a:t>FIMR/CFR:  Is a process communities use to examine fetal, infant and child deaths</a:t>
            </a:r>
          </a:p>
          <a:p>
            <a:r>
              <a:rPr lang="en-US" sz="2000" dirty="0"/>
              <a:t>FIMR/CFR:  Enhances the understanding of local factors that play a role in the circumstances preceding death</a:t>
            </a:r>
          </a:p>
          <a:p>
            <a:r>
              <a:rPr lang="en-US" sz="2000" dirty="0"/>
              <a:t>FIMR/CFR: Helps to identify needed system changes and motivates actions</a:t>
            </a:r>
          </a:p>
          <a:p>
            <a:pPr lvl="1"/>
            <a:r>
              <a:rPr lang="en-US" sz="2000" dirty="0"/>
              <a:t>6 Major factors affecting fetal, infant and child deaths in Maryland:</a:t>
            </a:r>
          </a:p>
          <a:p>
            <a:pPr lvl="2"/>
            <a:r>
              <a:rPr lang="en-US" sz="2000" dirty="0"/>
              <a:t>Prematurity</a:t>
            </a:r>
          </a:p>
          <a:p>
            <a:pPr lvl="2"/>
            <a:r>
              <a:rPr lang="en-US" sz="2000" dirty="0"/>
              <a:t>Low birth weight</a:t>
            </a:r>
          </a:p>
          <a:p>
            <a:pPr lvl="2"/>
            <a:r>
              <a:rPr lang="en-US" sz="2000" dirty="0"/>
              <a:t>Congenital abnormalities</a:t>
            </a:r>
          </a:p>
          <a:p>
            <a:pPr lvl="2"/>
            <a:r>
              <a:rPr lang="en-US" sz="2000" dirty="0"/>
              <a:t>Sudden Unexpected Death in Infancy (SUID)</a:t>
            </a:r>
          </a:p>
          <a:p>
            <a:pPr lvl="2"/>
            <a:r>
              <a:rPr lang="en-US" sz="2000" dirty="0"/>
              <a:t>Maternal complications of pregnancy</a:t>
            </a:r>
          </a:p>
          <a:p>
            <a:pPr lvl="2"/>
            <a:r>
              <a:rPr lang="en-US" sz="2000" dirty="0"/>
              <a:t>Cardiovascular disorders </a:t>
            </a:r>
          </a:p>
        </p:txBody>
      </p:sp>
      <p:sp>
        <p:nvSpPr>
          <p:cNvPr id="4" name="Footer Placeholder 3">
            <a:extLst>
              <a:ext uri="{FF2B5EF4-FFF2-40B4-BE49-F238E27FC236}">
                <a16:creationId xmlns:a16="http://schemas.microsoft.com/office/drawing/2014/main" id="{094EA2CF-4195-0BA2-D6C0-7B6BC9F51F00}"/>
              </a:ext>
            </a:extLst>
          </p:cNvPr>
          <p:cNvSpPr>
            <a:spLocks noGrp="1"/>
          </p:cNvSpPr>
          <p:nvPr>
            <p:ph type="ftr" sz="quarter" idx="11"/>
          </p:nvPr>
        </p:nvSpPr>
        <p:spPr>
          <a:xfrm>
            <a:off x="4038600" y="11575"/>
            <a:ext cx="4114800" cy="856526"/>
          </a:xfrm>
        </p:spPr>
        <p:txBody>
          <a:bodyPr anchor="ctr">
            <a:normAutofit/>
          </a:bodyPr>
          <a:lstStyle/>
          <a:p>
            <a:pPr>
              <a:spcAft>
                <a:spcPts val="600"/>
              </a:spcAft>
            </a:pPr>
            <a:r>
              <a:rPr lang="en-US" dirty="0"/>
              <a:t>Maternal &amp; Child Health</a:t>
            </a:r>
          </a:p>
        </p:txBody>
      </p:sp>
    </p:spTree>
    <p:extLst>
      <p:ext uri="{BB962C8B-B14F-4D97-AF65-F5344CB8AC3E}">
        <p14:creationId xmlns:p14="http://schemas.microsoft.com/office/powerpoint/2010/main" val="30638200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9929042-14C2-A94F-9C50-5FF2F295B0F5}"/>
              </a:ext>
            </a:extLst>
          </p:cNvPr>
          <p:cNvSpPr>
            <a:spLocks noGrp="1"/>
          </p:cNvSpPr>
          <p:nvPr>
            <p:ph type="title"/>
          </p:nvPr>
        </p:nvSpPr>
        <p:spPr>
          <a:xfrm>
            <a:off x="612648" y="868679"/>
            <a:ext cx="10972800" cy="856526"/>
          </a:xfrm>
        </p:spPr>
        <p:txBody>
          <a:bodyPr/>
          <a:lstStyle/>
          <a:p>
            <a:r>
              <a:rPr lang="en-US" dirty="0">
                <a:solidFill>
                  <a:schemeClr val="accent1">
                    <a:lumMod val="25000"/>
                  </a:schemeClr>
                </a:solidFill>
              </a:rPr>
              <a:t>FIME/CFR Focus</a:t>
            </a:r>
          </a:p>
        </p:txBody>
      </p:sp>
      <p:sp>
        <p:nvSpPr>
          <p:cNvPr id="12" name="Content Placeholder 2">
            <a:extLst>
              <a:ext uri="{FF2B5EF4-FFF2-40B4-BE49-F238E27FC236}">
                <a16:creationId xmlns:a16="http://schemas.microsoft.com/office/drawing/2014/main" id="{27E6E508-F02C-54E7-133E-5CFEA87B7FC6}"/>
              </a:ext>
            </a:extLst>
          </p:cNvPr>
          <p:cNvSpPr>
            <a:spLocks noGrp="1"/>
          </p:cNvSpPr>
          <p:nvPr>
            <p:ph sz="half" idx="2"/>
          </p:nvPr>
        </p:nvSpPr>
        <p:spPr>
          <a:xfrm>
            <a:off x="612647" y="1828800"/>
            <a:ext cx="10972800" cy="4267200"/>
          </a:xfrm>
        </p:spPr>
        <p:txBody>
          <a:bodyPr/>
          <a:lstStyle/>
          <a:p>
            <a:pPr marL="0" indent="0">
              <a:buNone/>
            </a:pPr>
            <a:r>
              <a:rPr lang="en-US" sz="1800" dirty="0"/>
              <a:t>At the Center for Fatality Review &amp; Prevention, we envision a Maryland where preventable child fatalities will be eliminated.</a:t>
            </a:r>
            <a:br>
              <a:rPr lang="en-US" sz="1800" dirty="0"/>
            </a:br>
            <a:br>
              <a:rPr lang="en-US" sz="1800" dirty="0"/>
            </a:br>
            <a:r>
              <a:rPr lang="en-US" sz="1800" dirty="0"/>
              <a:t>Maryland Child Fatality Review Teams were established by the Maryland General Assembly in 1999. Child Fatality Review (CFR) is a systematic, multiagency, multidisciplinary review of unexpected child deaths within a jurisdiction.</a:t>
            </a:r>
            <a:br>
              <a:rPr lang="en-US" sz="1800" dirty="0"/>
            </a:br>
            <a:br>
              <a:rPr lang="en-US" sz="1800" dirty="0"/>
            </a:br>
            <a:r>
              <a:rPr lang="en-US" sz="1800" dirty="0"/>
              <a:t>We appreciate the time and effort of CFR team members and their dedication to the review of cases of unexpected child death for the purpose of developing an understanding of the causes and incidence of child deaths and developing recommendations and implementing interventions to prevent future child deaths.</a:t>
            </a:r>
          </a:p>
          <a:p>
            <a:pPr marL="0" indent="0">
              <a:buNone/>
            </a:pPr>
            <a:r>
              <a:rPr lang="en-US" sz="1800" dirty="0"/>
              <a:t>Examples of Community Action Team (CAT) recommendations and interventions implemented: crosswalks, drug screening in OB/GYN offices, and traffic lights at intersections with increased accidents.</a:t>
            </a:r>
          </a:p>
          <a:p>
            <a:pPr marL="0" indent="0">
              <a:buNone/>
            </a:pPr>
            <a:endParaRPr lang="en-US" sz="1800" dirty="0"/>
          </a:p>
          <a:p>
            <a:pPr marL="0" indent="0">
              <a:buNone/>
            </a:pPr>
            <a:endParaRPr lang="en-US" dirty="0"/>
          </a:p>
          <a:p>
            <a:pPr marL="0" indent="0">
              <a:buNone/>
            </a:pPr>
            <a:endParaRPr lang="en-US" dirty="0"/>
          </a:p>
        </p:txBody>
      </p:sp>
      <p:sp>
        <p:nvSpPr>
          <p:cNvPr id="4" name="Footer Placeholder 3">
            <a:extLst>
              <a:ext uri="{FF2B5EF4-FFF2-40B4-BE49-F238E27FC236}">
                <a16:creationId xmlns:a16="http://schemas.microsoft.com/office/drawing/2014/main" id="{3E76EB94-1285-D122-6B66-CD328BCDB884}"/>
              </a:ext>
            </a:extLst>
          </p:cNvPr>
          <p:cNvSpPr>
            <a:spLocks noGrp="1"/>
          </p:cNvSpPr>
          <p:nvPr>
            <p:ph type="ftr" sz="quarter" idx="11"/>
          </p:nvPr>
        </p:nvSpPr>
        <p:spPr>
          <a:xfrm>
            <a:off x="4038600" y="11575"/>
            <a:ext cx="4114800" cy="856526"/>
          </a:xfrm>
        </p:spPr>
        <p:txBody>
          <a:bodyPr anchor="ctr">
            <a:normAutofit/>
          </a:bodyPr>
          <a:lstStyle/>
          <a:p>
            <a:pPr>
              <a:spcAft>
                <a:spcPts val="600"/>
              </a:spcAft>
            </a:pPr>
            <a:r>
              <a:rPr lang="en-US" dirty="0"/>
              <a:t>Maternal &amp; Child Health</a:t>
            </a:r>
            <a:endParaRPr lang="en-US"/>
          </a:p>
        </p:txBody>
      </p:sp>
      <p:sp>
        <p:nvSpPr>
          <p:cNvPr id="5" name="Slide Number Placeholder 4">
            <a:extLst>
              <a:ext uri="{FF2B5EF4-FFF2-40B4-BE49-F238E27FC236}">
                <a16:creationId xmlns:a16="http://schemas.microsoft.com/office/drawing/2014/main" id="{B3A2CE67-15EE-3F53-BE10-484ADB560AF6}"/>
              </a:ext>
            </a:extLst>
          </p:cNvPr>
          <p:cNvSpPr>
            <a:spLocks noGrp="1"/>
          </p:cNvSpPr>
          <p:nvPr>
            <p:ph type="sldNum" sz="quarter" idx="12"/>
          </p:nvPr>
        </p:nvSpPr>
        <p:spPr>
          <a:xfrm>
            <a:off x="4038600" y="6006546"/>
            <a:ext cx="4114800" cy="851453"/>
          </a:xfrm>
        </p:spPr>
        <p:txBody>
          <a:bodyPr anchor="ctr">
            <a:normAutofit/>
          </a:bodyPr>
          <a:lstStyle/>
          <a:p>
            <a:pPr>
              <a:spcAft>
                <a:spcPts val="600"/>
              </a:spcAft>
            </a:pPr>
            <a:fld id="{294A09A9-5501-47C1-A89A-A340965A2BE2}" type="slidenum">
              <a:rPr lang="en-US" smtClean="0"/>
              <a:pPr>
                <a:spcAft>
                  <a:spcPts val="600"/>
                </a:spcAft>
              </a:pPr>
              <a:t>15</a:t>
            </a:fld>
            <a:endParaRPr lang="en-US"/>
          </a:p>
        </p:txBody>
      </p:sp>
    </p:spTree>
    <p:extLst>
      <p:ext uri="{BB962C8B-B14F-4D97-AF65-F5344CB8AC3E}">
        <p14:creationId xmlns:p14="http://schemas.microsoft.com/office/powerpoint/2010/main" val="20090681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D0323-8EC3-A22E-CE7B-741AEB1312F3}"/>
              </a:ext>
            </a:extLst>
          </p:cNvPr>
          <p:cNvSpPr>
            <a:spLocks noGrp="1"/>
          </p:cNvSpPr>
          <p:nvPr>
            <p:ph type="title"/>
          </p:nvPr>
        </p:nvSpPr>
        <p:spPr>
          <a:xfrm>
            <a:off x="612648" y="1216152"/>
            <a:ext cx="4114800" cy="4416552"/>
          </a:xfrm>
        </p:spPr>
        <p:txBody>
          <a:bodyPr anchor="ctr">
            <a:normAutofit/>
          </a:bodyPr>
          <a:lstStyle/>
          <a:p>
            <a:pPr algn="ctr"/>
            <a:r>
              <a:rPr lang="en-US" dirty="0">
                <a:solidFill>
                  <a:schemeClr val="accent1">
                    <a:lumMod val="25000"/>
                  </a:schemeClr>
                </a:solidFill>
              </a:rPr>
              <a:t>Doula Services</a:t>
            </a:r>
          </a:p>
        </p:txBody>
      </p:sp>
      <p:sp>
        <p:nvSpPr>
          <p:cNvPr id="4" name="Footer Placeholder 3">
            <a:extLst>
              <a:ext uri="{FF2B5EF4-FFF2-40B4-BE49-F238E27FC236}">
                <a16:creationId xmlns:a16="http://schemas.microsoft.com/office/drawing/2014/main" id="{81CAF3DF-5796-06DA-4222-55DFFCC28F80}"/>
              </a:ext>
            </a:extLst>
          </p:cNvPr>
          <p:cNvSpPr>
            <a:spLocks noGrp="1"/>
          </p:cNvSpPr>
          <p:nvPr>
            <p:ph type="ftr" sz="quarter" idx="11"/>
          </p:nvPr>
        </p:nvSpPr>
        <p:spPr>
          <a:xfrm>
            <a:off x="4038600" y="11575"/>
            <a:ext cx="4114800" cy="856526"/>
          </a:xfrm>
        </p:spPr>
        <p:txBody>
          <a:bodyPr anchor="ctr">
            <a:normAutofit/>
          </a:bodyPr>
          <a:lstStyle/>
          <a:p>
            <a:pPr>
              <a:spcAft>
                <a:spcPts val="600"/>
              </a:spcAft>
            </a:pPr>
            <a:r>
              <a:rPr lang="en-US" dirty="0"/>
              <a:t>Maternal &amp; Child Health</a:t>
            </a:r>
            <a:endParaRPr lang="en-US"/>
          </a:p>
        </p:txBody>
      </p:sp>
      <p:sp>
        <p:nvSpPr>
          <p:cNvPr id="5" name="Slide Number Placeholder 4">
            <a:extLst>
              <a:ext uri="{FF2B5EF4-FFF2-40B4-BE49-F238E27FC236}">
                <a16:creationId xmlns:a16="http://schemas.microsoft.com/office/drawing/2014/main" id="{87F84D87-E999-9F65-5DCB-F10C95D27A09}"/>
              </a:ext>
            </a:extLst>
          </p:cNvPr>
          <p:cNvSpPr>
            <a:spLocks noGrp="1"/>
          </p:cNvSpPr>
          <p:nvPr>
            <p:ph type="sldNum" sz="quarter" idx="12"/>
          </p:nvPr>
        </p:nvSpPr>
        <p:spPr>
          <a:xfrm>
            <a:off x="4038600" y="6006546"/>
            <a:ext cx="4114800" cy="851453"/>
          </a:xfrm>
        </p:spPr>
        <p:txBody>
          <a:bodyPr anchor="ctr">
            <a:normAutofit/>
          </a:bodyPr>
          <a:lstStyle/>
          <a:p>
            <a:pPr>
              <a:spcAft>
                <a:spcPts val="600"/>
              </a:spcAft>
            </a:pPr>
            <a:fld id="{294A09A9-5501-47C1-A89A-A340965A2BE2}" type="slidenum">
              <a:rPr lang="en-US" smtClean="0"/>
              <a:pPr>
                <a:spcAft>
                  <a:spcPts val="600"/>
                </a:spcAft>
              </a:pPr>
              <a:t>16</a:t>
            </a:fld>
            <a:endParaRPr lang="en-US"/>
          </a:p>
        </p:txBody>
      </p:sp>
      <p:graphicFrame>
        <p:nvGraphicFramePr>
          <p:cNvPr id="7" name="Content Placeholder 2">
            <a:extLst>
              <a:ext uri="{FF2B5EF4-FFF2-40B4-BE49-F238E27FC236}">
                <a16:creationId xmlns:a16="http://schemas.microsoft.com/office/drawing/2014/main" id="{238FCFF6-004E-2CCB-7949-E35031EF2E83}"/>
              </a:ext>
            </a:extLst>
          </p:cNvPr>
          <p:cNvGraphicFramePr>
            <a:graphicFrameLocks noGrp="1"/>
          </p:cNvGraphicFramePr>
          <p:nvPr>
            <p:ph sz="quarter" idx="13"/>
            <p:extLst>
              <p:ext uri="{D42A27DB-BD31-4B8C-83A1-F6EECF244321}">
                <p14:modId xmlns:p14="http://schemas.microsoft.com/office/powerpoint/2010/main" val="3803181032"/>
              </p:ext>
            </p:extLst>
          </p:nvPr>
        </p:nvGraphicFramePr>
        <p:xfrm>
          <a:off x="4495800" y="1241943"/>
          <a:ext cx="6249924" cy="44035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168804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A6B31391-D1B6-E888-F3FD-E6F2DE822ACD}"/>
              </a:ext>
            </a:extLst>
          </p:cNvPr>
          <p:cNvSpPr>
            <a:spLocks noGrp="1"/>
          </p:cNvSpPr>
          <p:nvPr>
            <p:ph type="title"/>
          </p:nvPr>
        </p:nvSpPr>
        <p:spPr>
          <a:xfrm>
            <a:off x="612648" y="1216152"/>
            <a:ext cx="3806952" cy="4416552"/>
          </a:xfrm>
        </p:spPr>
        <p:txBody>
          <a:bodyPr/>
          <a:lstStyle/>
          <a:p>
            <a:pPr algn="ctr"/>
            <a:r>
              <a:rPr lang="en-US" dirty="0">
                <a:solidFill>
                  <a:schemeClr val="accent1">
                    <a:lumMod val="25000"/>
                  </a:schemeClr>
                </a:solidFill>
              </a:rPr>
              <a:t>Doula Services</a:t>
            </a:r>
          </a:p>
        </p:txBody>
      </p:sp>
      <p:sp>
        <p:nvSpPr>
          <p:cNvPr id="17" name="Content Placeholder 2">
            <a:extLst>
              <a:ext uri="{FF2B5EF4-FFF2-40B4-BE49-F238E27FC236}">
                <a16:creationId xmlns:a16="http://schemas.microsoft.com/office/drawing/2014/main" id="{36F8D5B6-DCCA-E9BE-93F4-76DE5749421B}"/>
              </a:ext>
            </a:extLst>
          </p:cNvPr>
          <p:cNvSpPr>
            <a:spLocks noGrp="1"/>
          </p:cNvSpPr>
          <p:nvPr>
            <p:ph sz="quarter" idx="13"/>
          </p:nvPr>
        </p:nvSpPr>
        <p:spPr>
          <a:xfrm>
            <a:off x="4419600" y="868101"/>
            <a:ext cx="7165848" cy="5138445"/>
          </a:xfrm>
        </p:spPr>
        <p:txBody>
          <a:bodyPr/>
          <a:lstStyle/>
          <a:p>
            <a:pPr marL="285750" indent="-285750">
              <a:buFont typeface="Arial" panose="020B0604020202020204" pitchFamily="34" charset="0"/>
              <a:buChar char="•"/>
            </a:pPr>
            <a:r>
              <a:rPr lang="en-US" sz="1800" dirty="0"/>
              <a:t>Other benefits documented include increase attendance at postpartum checkups and a higher likelihood of spontaneous vaginal birth.</a:t>
            </a:r>
          </a:p>
          <a:p>
            <a:pPr marL="285750" indent="-285750">
              <a:buFont typeface="Arial" panose="020B0604020202020204" pitchFamily="34" charset="0"/>
              <a:buChar char="•"/>
            </a:pPr>
            <a:r>
              <a:rPr lang="en-US" sz="1800" dirty="0"/>
              <a:t>Doula care can be a cost-effective intervention, with studies suggesting potential savings for states and managed care organizations.</a:t>
            </a:r>
          </a:p>
          <a:p>
            <a:pPr marL="285750" indent="-285750">
              <a:buFont typeface="Arial" panose="020B0604020202020204" pitchFamily="34" charset="0"/>
              <a:buChar char="•"/>
            </a:pPr>
            <a:r>
              <a:rPr lang="en-US" sz="1800" dirty="0"/>
              <a:t>Reductions in costs associated with preterm births and cesarian sections contribute to these potential savings.</a:t>
            </a:r>
          </a:p>
          <a:p>
            <a:pPr marL="285750" indent="-285750">
              <a:buFont typeface="Arial" panose="020B0604020202020204" pitchFamily="34" charset="0"/>
              <a:buChar char="•"/>
            </a:pPr>
            <a:r>
              <a:rPr lang="en-US" sz="1800" dirty="0"/>
              <a:t>Doula care is recognized as a key strategy for addressing the high rates of maternal morbidity and persistent health disparities in the US.</a:t>
            </a:r>
          </a:p>
        </p:txBody>
      </p:sp>
      <p:sp>
        <p:nvSpPr>
          <p:cNvPr id="4" name="Footer Placeholder 3">
            <a:extLst>
              <a:ext uri="{FF2B5EF4-FFF2-40B4-BE49-F238E27FC236}">
                <a16:creationId xmlns:a16="http://schemas.microsoft.com/office/drawing/2014/main" id="{60031C9B-2357-6EAC-1FE8-52C525A36EDC}"/>
              </a:ext>
            </a:extLst>
          </p:cNvPr>
          <p:cNvSpPr>
            <a:spLocks noGrp="1"/>
          </p:cNvSpPr>
          <p:nvPr>
            <p:ph type="ftr" sz="quarter" idx="11"/>
          </p:nvPr>
        </p:nvSpPr>
        <p:spPr>
          <a:xfrm>
            <a:off x="4038600" y="11575"/>
            <a:ext cx="4114800" cy="856526"/>
          </a:xfrm>
        </p:spPr>
        <p:txBody>
          <a:bodyPr anchor="ctr">
            <a:normAutofit/>
          </a:bodyPr>
          <a:lstStyle/>
          <a:p>
            <a:pPr>
              <a:spcAft>
                <a:spcPts val="600"/>
              </a:spcAft>
            </a:pPr>
            <a:r>
              <a:rPr lang="en-US" dirty="0"/>
              <a:t>Maternal &amp; Child Health</a:t>
            </a:r>
            <a:endParaRPr lang="en-US"/>
          </a:p>
        </p:txBody>
      </p:sp>
      <p:sp>
        <p:nvSpPr>
          <p:cNvPr id="5" name="Slide Number Placeholder 4">
            <a:extLst>
              <a:ext uri="{FF2B5EF4-FFF2-40B4-BE49-F238E27FC236}">
                <a16:creationId xmlns:a16="http://schemas.microsoft.com/office/drawing/2014/main" id="{1996E40D-0D20-21BB-2021-CE19A8E7B99D}"/>
              </a:ext>
            </a:extLst>
          </p:cNvPr>
          <p:cNvSpPr>
            <a:spLocks noGrp="1"/>
          </p:cNvSpPr>
          <p:nvPr>
            <p:ph type="sldNum" sz="quarter" idx="12"/>
          </p:nvPr>
        </p:nvSpPr>
        <p:spPr>
          <a:xfrm>
            <a:off x="4038600" y="6006546"/>
            <a:ext cx="4114800" cy="851453"/>
          </a:xfrm>
        </p:spPr>
        <p:txBody>
          <a:bodyPr anchor="ctr">
            <a:normAutofit/>
          </a:bodyPr>
          <a:lstStyle/>
          <a:p>
            <a:pPr>
              <a:spcAft>
                <a:spcPts val="600"/>
              </a:spcAft>
            </a:pPr>
            <a:fld id="{294A09A9-5501-47C1-A89A-A340965A2BE2}" type="slidenum">
              <a:rPr lang="en-US" smtClean="0"/>
              <a:pPr>
                <a:spcAft>
                  <a:spcPts val="600"/>
                </a:spcAft>
              </a:pPr>
              <a:t>17</a:t>
            </a:fld>
            <a:endParaRPr lang="en-US"/>
          </a:p>
        </p:txBody>
      </p:sp>
    </p:spTree>
    <p:extLst>
      <p:ext uri="{BB962C8B-B14F-4D97-AF65-F5344CB8AC3E}">
        <p14:creationId xmlns:p14="http://schemas.microsoft.com/office/powerpoint/2010/main" val="36312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FC5784-2368-C153-D43A-89789F6347DF}"/>
              </a:ext>
            </a:extLst>
          </p:cNvPr>
          <p:cNvSpPr>
            <a:spLocks noGrp="1"/>
          </p:cNvSpPr>
          <p:nvPr>
            <p:ph type="title"/>
          </p:nvPr>
        </p:nvSpPr>
        <p:spPr>
          <a:xfrm>
            <a:off x="612648" y="1216152"/>
            <a:ext cx="5184648" cy="4416552"/>
          </a:xfrm>
        </p:spPr>
        <p:txBody>
          <a:bodyPr anchor="ctr">
            <a:normAutofit/>
          </a:bodyPr>
          <a:lstStyle/>
          <a:p>
            <a:pPr algn="ctr"/>
            <a:r>
              <a:rPr lang="en-US" dirty="0">
                <a:solidFill>
                  <a:schemeClr val="accent1">
                    <a:lumMod val="25000"/>
                  </a:schemeClr>
                </a:solidFill>
              </a:rPr>
              <a:t>Doula Services</a:t>
            </a:r>
          </a:p>
        </p:txBody>
      </p:sp>
      <p:sp>
        <p:nvSpPr>
          <p:cNvPr id="9" name="Footer Placeholder 3">
            <a:extLst>
              <a:ext uri="{FF2B5EF4-FFF2-40B4-BE49-F238E27FC236}">
                <a16:creationId xmlns:a16="http://schemas.microsoft.com/office/drawing/2014/main" id="{47D78CD9-E470-6360-0A78-12378BB9042B}"/>
              </a:ext>
            </a:extLst>
          </p:cNvPr>
          <p:cNvSpPr>
            <a:spLocks noGrp="1"/>
          </p:cNvSpPr>
          <p:nvPr>
            <p:ph type="ftr" sz="quarter" idx="11"/>
          </p:nvPr>
        </p:nvSpPr>
        <p:spPr>
          <a:xfrm>
            <a:off x="4038600" y="11575"/>
            <a:ext cx="4114800" cy="856526"/>
          </a:xfrm>
        </p:spPr>
        <p:txBody>
          <a:bodyPr/>
          <a:lstStyle/>
          <a:p>
            <a:pPr>
              <a:spcAft>
                <a:spcPts val="600"/>
              </a:spcAft>
            </a:pPr>
            <a:r>
              <a:rPr lang="en-US" dirty="0"/>
              <a:t>Maternal &amp; Child Health</a:t>
            </a:r>
          </a:p>
        </p:txBody>
      </p:sp>
      <p:sp>
        <p:nvSpPr>
          <p:cNvPr id="11" name="Slide Number Placeholder 4">
            <a:extLst>
              <a:ext uri="{FF2B5EF4-FFF2-40B4-BE49-F238E27FC236}">
                <a16:creationId xmlns:a16="http://schemas.microsoft.com/office/drawing/2014/main" id="{58BF5340-D2C3-7E37-0356-9F2ABB88893E}"/>
              </a:ext>
            </a:extLst>
          </p:cNvPr>
          <p:cNvSpPr>
            <a:spLocks noGrp="1"/>
          </p:cNvSpPr>
          <p:nvPr>
            <p:ph type="sldNum" sz="quarter" idx="12"/>
          </p:nvPr>
        </p:nvSpPr>
        <p:spPr>
          <a:xfrm>
            <a:off x="4038600" y="6006546"/>
            <a:ext cx="4114800" cy="851453"/>
          </a:xfrm>
        </p:spPr>
        <p:txBody>
          <a:bodyPr/>
          <a:lstStyle/>
          <a:p>
            <a:pPr>
              <a:spcAft>
                <a:spcPts val="600"/>
              </a:spcAft>
            </a:pPr>
            <a:fld id="{294A09A9-5501-47C1-A89A-A340965A2BE2}" type="slidenum">
              <a:rPr lang="en-US" smtClean="0"/>
              <a:pPr>
                <a:spcAft>
                  <a:spcPts val="600"/>
                </a:spcAft>
              </a:pPr>
              <a:t>18</a:t>
            </a:fld>
            <a:endParaRPr lang="en-US"/>
          </a:p>
        </p:txBody>
      </p:sp>
      <p:graphicFrame>
        <p:nvGraphicFramePr>
          <p:cNvPr id="5" name="Text Placeholder 1">
            <a:extLst>
              <a:ext uri="{FF2B5EF4-FFF2-40B4-BE49-F238E27FC236}">
                <a16:creationId xmlns:a16="http://schemas.microsoft.com/office/drawing/2014/main" id="{64D7EA14-B421-56FA-061E-154B34611FE2}"/>
              </a:ext>
            </a:extLst>
          </p:cNvPr>
          <p:cNvGraphicFramePr/>
          <p:nvPr>
            <p:extLst>
              <p:ext uri="{D42A27DB-BD31-4B8C-83A1-F6EECF244321}">
                <p14:modId xmlns:p14="http://schemas.microsoft.com/office/powerpoint/2010/main" val="2057464517"/>
              </p:ext>
            </p:extLst>
          </p:nvPr>
        </p:nvGraphicFramePr>
        <p:xfrm>
          <a:off x="5181600" y="1225296"/>
          <a:ext cx="6629400" cy="4781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23227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F4EFB8-B32B-E305-CA40-1BDEF9E3C5D6}"/>
              </a:ext>
            </a:extLst>
          </p:cNvPr>
          <p:cNvSpPr>
            <a:spLocks noGrp="1"/>
          </p:cNvSpPr>
          <p:nvPr>
            <p:ph type="title"/>
          </p:nvPr>
        </p:nvSpPr>
        <p:spPr/>
        <p:txBody>
          <a:bodyPr/>
          <a:lstStyle/>
          <a:p>
            <a:pPr algn="ctr"/>
            <a:r>
              <a:rPr lang="en-US" dirty="0">
                <a:solidFill>
                  <a:schemeClr val="accent1">
                    <a:lumMod val="25000"/>
                  </a:schemeClr>
                </a:solidFill>
              </a:rPr>
              <a:t>AGENDA</a:t>
            </a:r>
          </a:p>
        </p:txBody>
      </p:sp>
      <p:sp>
        <p:nvSpPr>
          <p:cNvPr id="2" name="Footer Placeholder 1">
            <a:extLst>
              <a:ext uri="{FF2B5EF4-FFF2-40B4-BE49-F238E27FC236}">
                <a16:creationId xmlns:a16="http://schemas.microsoft.com/office/drawing/2014/main" id="{70640A05-A075-B6F7-8485-592305845518}"/>
              </a:ext>
            </a:extLst>
          </p:cNvPr>
          <p:cNvSpPr>
            <a:spLocks noGrp="1"/>
          </p:cNvSpPr>
          <p:nvPr>
            <p:ph type="ftr" sz="quarter" idx="11"/>
          </p:nvPr>
        </p:nvSpPr>
        <p:spPr>
          <a:xfrm>
            <a:off x="2892552" y="11575"/>
            <a:ext cx="6403848" cy="856526"/>
          </a:xfrm>
        </p:spPr>
        <p:txBody>
          <a:bodyPr/>
          <a:lstStyle/>
          <a:p>
            <a:r>
              <a:rPr lang="en-US" sz="2800" dirty="0"/>
              <a:t>Maternal &amp; Child Health</a:t>
            </a:r>
          </a:p>
        </p:txBody>
      </p:sp>
      <p:sp>
        <p:nvSpPr>
          <p:cNvPr id="5" name="Content Placeholder 4">
            <a:extLst>
              <a:ext uri="{FF2B5EF4-FFF2-40B4-BE49-F238E27FC236}">
                <a16:creationId xmlns:a16="http://schemas.microsoft.com/office/drawing/2014/main" id="{3602EF04-C343-BFD2-AB41-A62063075783}"/>
              </a:ext>
            </a:extLst>
          </p:cNvPr>
          <p:cNvSpPr>
            <a:spLocks noGrp="1"/>
          </p:cNvSpPr>
          <p:nvPr>
            <p:ph sz="quarter" idx="13"/>
          </p:nvPr>
        </p:nvSpPr>
        <p:spPr>
          <a:xfrm>
            <a:off x="5181600" y="914400"/>
            <a:ext cx="6403848" cy="5092145"/>
          </a:xfrm>
        </p:spPr>
        <p:txBody>
          <a:bodyPr/>
          <a:lstStyle/>
          <a:p>
            <a:endParaRPr lang="en-US" dirty="0"/>
          </a:p>
          <a:p>
            <a:endParaRPr lang="en-US" dirty="0"/>
          </a:p>
          <a:p>
            <a:endParaRPr lang="en-US" dirty="0"/>
          </a:p>
          <a:p>
            <a:r>
              <a:rPr lang="en-US" dirty="0"/>
              <a:t>Introduction</a:t>
            </a:r>
          </a:p>
          <a:p>
            <a:r>
              <a:rPr lang="en-US" dirty="0"/>
              <a:t>Connect to Purpose:</a:t>
            </a:r>
          </a:p>
          <a:p>
            <a:pPr marL="342900" indent="-342900">
              <a:buFont typeface="Wingdings" panose="05000000000000000000" pitchFamily="2" charset="2"/>
              <a:buChar char="Ø"/>
            </a:pPr>
            <a:r>
              <a:rPr lang="en-US" dirty="0"/>
              <a:t>	Ashley O’Neil’s Story</a:t>
            </a:r>
          </a:p>
          <a:p>
            <a:r>
              <a:rPr lang="en-US" dirty="0"/>
              <a:t>Maternal Child Health-Primary Goals</a:t>
            </a:r>
          </a:p>
          <a:p>
            <a:r>
              <a:rPr lang="en-US" dirty="0"/>
              <a:t>Babies Born Childbirth, Positive Parenting &amp; Infant Safety </a:t>
            </a:r>
          </a:p>
          <a:p>
            <a:pPr marL="342900" indent="-342900">
              <a:buFont typeface="Wingdings" panose="05000000000000000000" pitchFamily="2" charset="2"/>
              <a:buChar char="Ø"/>
            </a:pPr>
            <a:r>
              <a:rPr lang="en-US" dirty="0"/>
              <a:t>	Brittney’s Story</a:t>
            </a:r>
          </a:p>
          <a:p>
            <a:r>
              <a:rPr lang="en-US" dirty="0"/>
              <a:t>FIMR Focus/Overview</a:t>
            </a:r>
          </a:p>
          <a:p>
            <a:r>
              <a:rPr lang="en-US" dirty="0"/>
              <a:t>Doula Services</a:t>
            </a:r>
          </a:p>
          <a:p>
            <a:r>
              <a:rPr lang="en-US" dirty="0"/>
              <a:t>Severe Maternal Morbidity</a:t>
            </a:r>
          </a:p>
          <a:p>
            <a:r>
              <a:rPr lang="en-US" dirty="0"/>
              <a:t>	</a:t>
            </a:r>
          </a:p>
          <a:p>
            <a:endParaRPr lang="en-US" dirty="0"/>
          </a:p>
          <a:p>
            <a:endParaRPr lang="en-US" dirty="0"/>
          </a:p>
          <a:p>
            <a:endParaRPr lang="en-US" dirty="0"/>
          </a:p>
        </p:txBody>
      </p:sp>
      <p:sp>
        <p:nvSpPr>
          <p:cNvPr id="3" name="Slide Number Placeholder 2">
            <a:extLst>
              <a:ext uri="{FF2B5EF4-FFF2-40B4-BE49-F238E27FC236}">
                <a16:creationId xmlns:a16="http://schemas.microsoft.com/office/drawing/2014/main" id="{4A003396-B624-401E-50C6-C0BB01AF161D}"/>
              </a:ext>
            </a:extLst>
          </p:cNvPr>
          <p:cNvSpPr>
            <a:spLocks noGrp="1"/>
          </p:cNvSpPr>
          <p:nvPr>
            <p:ph type="sldNum" sz="quarter" idx="12"/>
          </p:nvPr>
        </p:nvSpPr>
        <p:spPr/>
        <p:txBody>
          <a:bodyPr/>
          <a:lstStyle/>
          <a:p>
            <a:fld id="{294A09A9-5501-47C1-A89A-A340965A2BE2}" type="slidenum">
              <a:rPr lang="en-US" smtClean="0"/>
              <a:pPr/>
              <a:t>2</a:t>
            </a:fld>
            <a:endParaRPr lang="en-US" dirty="0"/>
          </a:p>
        </p:txBody>
      </p:sp>
    </p:spTree>
    <p:extLst>
      <p:ext uri="{BB962C8B-B14F-4D97-AF65-F5344CB8AC3E}">
        <p14:creationId xmlns:p14="http://schemas.microsoft.com/office/powerpoint/2010/main" val="3307162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74843D1-4B27-93A5-9ED9-2F976145C7EA}"/>
              </a:ext>
            </a:extLst>
          </p:cNvPr>
          <p:cNvSpPr>
            <a:spLocks noGrp="1"/>
          </p:cNvSpPr>
          <p:nvPr>
            <p:ph type="title"/>
          </p:nvPr>
        </p:nvSpPr>
        <p:spPr>
          <a:xfrm>
            <a:off x="457200" y="868101"/>
            <a:ext cx="5410200" cy="5075499"/>
          </a:xfrm>
        </p:spPr>
        <p:txBody>
          <a:bodyPr anchor="ctr">
            <a:normAutofit/>
          </a:bodyPr>
          <a:lstStyle/>
          <a:p>
            <a:pPr algn="l"/>
            <a:r>
              <a:rPr lang="en-US" sz="1200" dirty="0"/>
              <a:t>Ashley O’Neil, CRNP</a:t>
            </a:r>
            <a:r>
              <a:rPr lang="en-US" sz="1200" b="0" dirty="0">
                <a:solidFill>
                  <a:srgbClr val="7030A0"/>
                </a:solidFill>
              </a:rPr>
              <a:t>, </a:t>
            </a:r>
            <a:r>
              <a:rPr lang="en-US" sz="1200" b="0" dirty="0"/>
              <a:t>is a nurse practitioner, writer, and speaker whose advocacy is rooted in lived experience. As a NICU/preemie mother, a widow, and a bereaved parent, Ashley brings a deeply personal perspective to maternal and neonatal health. With over a decade in nursing and five years as a family nurse practitioner, she now uses her voice to elevate the needs of NICU families, offering practical resources, compassionate support, and hope. She is the author of It’s a NICU World, a children’s book, and It’s a NICU World: Your Guide During Your Baby’s NICU Stay, a resource designed to support and empower NICU parents. Ashley also hosts the Ask a NICU Mama podcast, where she candidly explores the emotional and medical complexities of life in and after the NICU. Through her work, Ashley is committed to ensuring families feel seen, supported, and empowered, even in their most vulnerable moments</a:t>
            </a:r>
            <a:r>
              <a:rPr lang="en-US" sz="1200" dirty="0"/>
              <a:t>.</a:t>
            </a:r>
          </a:p>
        </p:txBody>
      </p:sp>
      <p:pic>
        <p:nvPicPr>
          <p:cNvPr id="6" name="Content Placeholder 5" descr="A person in a blue blazer with her arms crossed&#10;&#10;AI-generated content may be incorrect.">
            <a:extLst>
              <a:ext uri="{FF2B5EF4-FFF2-40B4-BE49-F238E27FC236}">
                <a16:creationId xmlns:a16="http://schemas.microsoft.com/office/drawing/2014/main" id="{ADB5A7DB-932D-1BEE-1601-8C82FB6848AE}"/>
              </a:ext>
            </a:extLst>
          </p:cNvPr>
          <p:cNvPicPr>
            <a:picLocks noGrp="1" noChangeAspect="1"/>
          </p:cNvPicPr>
          <p:nvPr>
            <p:ph sz="quarter" idx="13"/>
          </p:nvPr>
        </p:nvPicPr>
        <p:blipFill>
          <a:blip r:embed="rId2"/>
          <a:srcRect r="-1" b="43140"/>
          <a:stretch>
            <a:fillRect/>
          </a:stretch>
        </p:blipFill>
        <p:spPr>
          <a:xfrm>
            <a:off x="6400800" y="1216025"/>
            <a:ext cx="5184648" cy="4416425"/>
          </a:xfrm>
          <a:prstGeom prst="rect">
            <a:avLst/>
          </a:prstGeom>
          <a:noFill/>
        </p:spPr>
      </p:pic>
      <p:sp>
        <p:nvSpPr>
          <p:cNvPr id="4" name="Footer Placeholder 3">
            <a:extLst>
              <a:ext uri="{FF2B5EF4-FFF2-40B4-BE49-F238E27FC236}">
                <a16:creationId xmlns:a16="http://schemas.microsoft.com/office/drawing/2014/main" id="{8B5F5F81-8358-5205-9284-D674D5D20685}"/>
              </a:ext>
            </a:extLst>
          </p:cNvPr>
          <p:cNvSpPr>
            <a:spLocks noGrp="1"/>
          </p:cNvSpPr>
          <p:nvPr>
            <p:ph type="ftr" sz="quarter" idx="11"/>
          </p:nvPr>
        </p:nvSpPr>
        <p:spPr>
          <a:xfrm>
            <a:off x="4038600" y="11575"/>
            <a:ext cx="4114800" cy="856526"/>
          </a:xfrm>
        </p:spPr>
        <p:txBody>
          <a:bodyPr anchor="ctr">
            <a:normAutofit/>
          </a:bodyPr>
          <a:lstStyle/>
          <a:p>
            <a:pPr>
              <a:spcAft>
                <a:spcPts val="600"/>
              </a:spcAft>
            </a:pPr>
            <a:r>
              <a:rPr lang="en-US" sz="2800" dirty="0">
                <a:solidFill>
                  <a:schemeClr val="accent1">
                    <a:lumMod val="25000"/>
                  </a:schemeClr>
                </a:solidFill>
              </a:rPr>
              <a:t>Connect to Purpose</a:t>
            </a:r>
          </a:p>
        </p:txBody>
      </p:sp>
      <p:sp>
        <p:nvSpPr>
          <p:cNvPr id="5" name="Slide Number Placeholder 4">
            <a:extLst>
              <a:ext uri="{FF2B5EF4-FFF2-40B4-BE49-F238E27FC236}">
                <a16:creationId xmlns:a16="http://schemas.microsoft.com/office/drawing/2014/main" id="{D9B7822C-2EDB-0770-4A3C-AE1AB58E91F8}"/>
              </a:ext>
            </a:extLst>
          </p:cNvPr>
          <p:cNvSpPr>
            <a:spLocks noGrp="1"/>
          </p:cNvSpPr>
          <p:nvPr>
            <p:ph type="sldNum" sz="quarter" idx="12"/>
          </p:nvPr>
        </p:nvSpPr>
        <p:spPr>
          <a:xfrm>
            <a:off x="4038600" y="6006546"/>
            <a:ext cx="4114800" cy="851453"/>
          </a:xfrm>
        </p:spPr>
        <p:txBody>
          <a:bodyPr anchor="ctr">
            <a:normAutofit/>
          </a:bodyPr>
          <a:lstStyle/>
          <a:p>
            <a:pPr>
              <a:spcAft>
                <a:spcPts val="600"/>
              </a:spcAft>
            </a:pPr>
            <a:fld id="{294A09A9-5501-47C1-A89A-A340965A2BE2}" type="slidenum">
              <a:rPr lang="en-US" smtClean="0"/>
              <a:pPr>
                <a:spcAft>
                  <a:spcPts val="600"/>
                </a:spcAft>
              </a:pPr>
              <a:t>3</a:t>
            </a:fld>
            <a:endParaRPr lang="en-US"/>
          </a:p>
        </p:txBody>
      </p:sp>
    </p:spTree>
    <p:extLst>
      <p:ext uri="{BB962C8B-B14F-4D97-AF65-F5344CB8AC3E}">
        <p14:creationId xmlns:p14="http://schemas.microsoft.com/office/powerpoint/2010/main" val="14279854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3D98-3C30-4CFC-8643-C81E829C8C25}"/>
              </a:ext>
            </a:extLst>
          </p:cNvPr>
          <p:cNvSpPr>
            <a:spLocks noGrp="1"/>
          </p:cNvSpPr>
          <p:nvPr>
            <p:ph type="ctrTitle"/>
          </p:nvPr>
        </p:nvSpPr>
        <p:spPr>
          <a:xfrm>
            <a:off x="457200" y="533400"/>
            <a:ext cx="10972800" cy="1423416"/>
          </a:xfrm>
        </p:spPr>
        <p:txBody>
          <a:bodyPr anchor="t">
            <a:noAutofit/>
          </a:bodyPr>
          <a:lstStyle/>
          <a:p>
            <a:pPr algn="ctr"/>
            <a:r>
              <a:rPr lang="en-US" sz="4400" dirty="0">
                <a:solidFill>
                  <a:schemeClr val="accent1">
                    <a:lumMod val="25000"/>
                  </a:schemeClr>
                </a:solidFill>
              </a:rPr>
              <a:t>Maternal Child Health </a:t>
            </a:r>
            <a:r>
              <a:rPr lang="en-US" sz="4400" spc="300" dirty="0">
                <a:ln w="28575">
                  <a:solidFill>
                    <a:schemeClr val="tx1"/>
                  </a:solidFill>
                </a:ln>
                <a:solidFill>
                  <a:schemeClr val="accent1">
                    <a:lumMod val="25000"/>
                  </a:schemeClr>
                </a:solidFill>
              </a:rPr>
              <a:t>PRIMARY GOALS</a:t>
            </a:r>
          </a:p>
        </p:txBody>
      </p:sp>
      <p:sp>
        <p:nvSpPr>
          <p:cNvPr id="3" name="Subtitle 2">
            <a:extLst>
              <a:ext uri="{FF2B5EF4-FFF2-40B4-BE49-F238E27FC236}">
                <a16:creationId xmlns:a16="http://schemas.microsoft.com/office/drawing/2014/main" id="{A068D447-28D3-4F5F-B2DC-FD67E9015868}"/>
              </a:ext>
            </a:extLst>
          </p:cNvPr>
          <p:cNvSpPr>
            <a:spLocks noGrp="1"/>
          </p:cNvSpPr>
          <p:nvPr>
            <p:ph type="subTitle" idx="1"/>
          </p:nvPr>
        </p:nvSpPr>
        <p:spPr>
          <a:xfrm>
            <a:off x="1078992" y="1956816"/>
            <a:ext cx="10040112" cy="4224528"/>
          </a:xfrm>
        </p:spPr>
        <p:txBody>
          <a:bodyPr anchor="t"/>
          <a:lstStyle/>
          <a:p>
            <a:pPr algn="ctr"/>
            <a:r>
              <a:rPr lang="en-US" sz="3200" b="0" dirty="0"/>
              <a:t>Reproductive Health and Babies Born Healthy services collaborate to help clients establish a long-term pregnancy life plan to empower residents to choose an appropriate family planning method, to connect to needed services, to ensure health care will continue, and to address any unhealthy lifestyle choices.</a:t>
            </a:r>
          </a:p>
          <a:p>
            <a:pPr algn="ctr"/>
            <a:endParaRPr lang="en-US" sz="3200" b="1" dirty="0"/>
          </a:p>
          <a:p>
            <a:pPr algn="ctr"/>
            <a:r>
              <a:rPr lang="en-US" sz="3200" dirty="0"/>
              <a:t>HEALTHY BIRTHING PARENT=HEALTHY BABY</a:t>
            </a:r>
            <a:endParaRPr lang="en-US" sz="3200" b="1" dirty="0"/>
          </a:p>
        </p:txBody>
      </p:sp>
    </p:spTree>
    <p:extLst>
      <p:ext uri="{BB962C8B-B14F-4D97-AF65-F5344CB8AC3E}">
        <p14:creationId xmlns:p14="http://schemas.microsoft.com/office/powerpoint/2010/main" val="3308071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775003-C8C2-57FA-C8D5-99577C44F58A}"/>
              </a:ext>
            </a:extLst>
          </p:cNvPr>
          <p:cNvSpPr>
            <a:spLocks noGrp="1"/>
          </p:cNvSpPr>
          <p:nvPr>
            <p:ph type="title"/>
          </p:nvPr>
        </p:nvSpPr>
        <p:spPr>
          <a:xfrm>
            <a:off x="612648" y="1216152"/>
            <a:ext cx="3959352" cy="4416552"/>
          </a:xfrm>
        </p:spPr>
        <p:txBody>
          <a:bodyPr/>
          <a:lstStyle/>
          <a:p>
            <a:pPr algn="ctr"/>
            <a:r>
              <a:rPr lang="en-US" dirty="0">
                <a:solidFill>
                  <a:schemeClr val="accent1">
                    <a:lumMod val="25000"/>
                  </a:schemeClr>
                </a:solidFill>
              </a:rPr>
              <a:t>Babies Born Healthy </a:t>
            </a:r>
          </a:p>
        </p:txBody>
      </p:sp>
      <p:sp>
        <p:nvSpPr>
          <p:cNvPr id="2" name="Footer Placeholder 1">
            <a:extLst>
              <a:ext uri="{FF2B5EF4-FFF2-40B4-BE49-F238E27FC236}">
                <a16:creationId xmlns:a16="http://schemas.microsoft.com/office/drawing/2014/main" id="{6B4F370C-18BC-A752-2980-6309F5D7DC43}"/>
              </a:ext>
            </a:extLst>
          </p:cNvPr>
          <p:cNvSpPr>
            <a:spLocks noGrp="1"/>
          </p:cNvSpPr>
          <p:nvPr>
            <p:ph type="ftr" sz="quarter" idx="11"/>
          </p:nvPr>
        </p:nvSpPr>
        <p:spPr/>
        <p:txBody>
          <a:bodyPr/>
          <a:lstStyle/>
          <a:p>
            <a:r>
              <a:rPr lang="en-US" dirty="0"/>
              <a:t>Maternal &amp; Child Health</a:t>
            </a:r>
          </a:p>
        </p:txBody>
      </p:sp>
      <p:sp>
        <p:nvSpPr>
          <p:cNvPr id="5" name="Content Placeholder 4">
            <a:extLst>
              <a:ext uri="{FF2B5EF4-FFF2-40B4-BE49-F238E27FC236}">
                <a16:creationId xmlns:a16="http://schemas.microsoft.com/office/drawing/2014/main" id="{95D67805-CCBD-8182-540F-93068A90C4E8}"/>
              </a:ext>
            </a:extLst>
          </p:cNvPr>
          <p:cNvSpPr>
            <a:spLocks noGrp="1"/>
          </p:cNvSpPr>
          <p:nvPr>
            <p:ph sz="quarter" idx="13"/>
          </p:nvPr>
        </p:nvSpPr>
        <p:spPr>
          <a:xfrm>
            <a:off x="5105400" y="1216025"/>
            <a:ext cx="6480048" cy="4416425"/>
          </a:xfrm>
        </p:spPr>
        <p:txBody>
          <a:bodyPr/>
          <a:lstStyle/>
          <a:p>
            <a:r>
              <a:rPr lang="en-US" dirty="0"/>
              <a:t>The BBH Program is a gateway to many services within Charles County. Pregnant birthing parents are afforded an opportunity to have pregnancy testing and confirmation through the Health Department. Birthing parents can walk-in for pregnancy testing or are referred by internal or external partners.  Pregnancy is determined and services are offered  All reproductive health services are completely voluntary. Pregnancy navigation and case management begins at diagnosis of pregnancy and goes up to the first year of life.</a:t>
            </a:r>
          </a:p>
        </p:txBody>
      </p:sp>
      <p:sp>
        <p:nvSpPr>
          <p:cNvPr id="3" name="Slide Number Placeholder 2">
            <a:extLst>
              <a:ext uri="{FF2B5EF4-FFF2-40B4-BE49-F238E27FC236}">
                <a16:creationId xmlns:a16="http://schemas.microsoft.com/office/drawing/2014/main" id="{F0986A75-51DF-087B-EE6E-0899D0826DFB}"/>
              </a:ext>
            </a:extLst>
          </p:cNvPr>
          <p:cNvSpPr>
            <a:spLocks noGrp="1"/>
          </p:cNvSpPr>
          <p:nvPr>
            <p:ph type="sldNum" sz="quarter" idx="12"/>
          </p:nvPr>
        </p:nvSpPr>
        <p:spPr/>
        <p:txBody>
          <a:bodyPr/>
          <a:lstStyle/>
          <a:p>
            <a:fld id="{294A09A9-5501-47C1-A89A-A340965A2BE2}" type="slidenum">
              <a:rPr lang="en-US" smtClean="0"/>
              <a:pPr/>
              <a:t>5</a:t>
            </a:fld>
            <a:endParaRPr lang="en-US" dirty="0"/>
          </a:p>
        </p:txBody>
      </p:sp>
    </p:spTree>
    <p:extLst>
      <p:ext uri="{BB962C8B-B14F-4D97-AF65-F5344CB8AC3E}">
        <p14:creationId xmlns:p14="http://schemas.microsoft.com/office/powerpoint/2010/main" val="4220525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C2F66EF1-0D23-FDDB-EDE2-C25A36BCE5F3}"/>
              </a:ext>
            </a:extLst>
          </p:cNvPr>
          <p:cNvSpPr>
            <a:spLocks noGrp="1"/>
          </p:cNvSpPr>
          <p:nvPr>
            <p:ph type="title"/>
          </p:nvPr>
        </p:nvSpPr>
        <p:spPr>
          <a:xfrm>
            <a:off x="612648" y="868679"/>
            <a:ext cx="10972800" cy="1572768"/>
          </a:xfrm>
        </p:spPr>
        <p:txBody>
          <a:bodyPr/>
          <a:lstStyle/>
          <a:p>
            <a:r>
              <a:rPr lang="en-US" sz="2400" dirty="0">
                <a:solidFill>
                  <a:schemeClr val="accent1">
                    <a:lumMod val="25000"/>
                  </a:schemeClr>
                </a:solidFill>
              </a:rPr>
              <a:t>Babies Born Healthy program was created to help expecting parents access healthcare, healthy foods and health education</a:t>
            </a:r>
          </a:p>
        </p:txBody>
      </p:sp>
      <p:sp>
        <p:nvSpPr>
          <p:cNvPr id="26" name="Content Placeholder 2">
            <a:extLst>
              <a:ext uri="{FF2B5EF4-FFF2-40B4-BE49-F238E27FC236}">
                <a16:creationId xmlns:a16="http://schemas.microsoft.com/office/drawing/2014/main" id="{6284A038-05C4-2FD2-799A-F42A0190366F}"/>
              </a:ext>
            </a:extLst>
          </p:cNvPr>
          <p:cNvSpPr>
            <a:spLocks noGrp="1"/>
          </p:cNvSpPr>
          <p:nvPr>
            <p:ph sz="half" idx="2"/>
          </p:nvPr>
        </p:nvSpPr>
        <p:spPr>
          <a:xfrm>
            <a:off x="612647" y="2441448"/>
            <a:ext cx="10972800" cy="3349752"/>
          </a:xfrm>
        </p:spPr>
        <p:txBody>
          <a:bodyPr/>
          <a:lstStyle/>
          <a:p>
            <a:pPr marL="0" indent="0">
              <a:buNone/>
            </a:pPr>
            <a:r>
              <a:rPr lang="en-US" dirty="0"/>
              <a:t>Some of our services include:</a:t>
            </a:r>
          </a:p>
          <a:p>
            <a:r>
              <a:rPr lang="en-US" dirty="0"/>
              <a:t>Assisting with access to insurance for the birthing parent and the baby</a:t>
            </a:r>
          </a:p>
          <a:p>
            <a:r>
              <a:rPr lang="en-US" dirty="0"/>
              <a:t>Helping connect to obstetrical care</a:t>
            </a:r>
          </a:p>
          <a:p>
            <a:r>
              <a:rPr lang="en-US" dirty="0"/>
              <a:t>Assisting with access to WIC services</a:t>
            </a:r>
          </a:p>
          <a:p>
            <a:r>
              <a:rPr lang="en-US" dirty="0"/>
              <a:t>Connection to Behavioral Health Services and Dental Care</a:t>
            </a:r>
          </a:p>
          <a:p>
            <a:r>
              <a:rPr lang="en-US" dirty="0"/>
              <a:t>Connection to transportation resources for transport to prenatal care services</a:t>
            </a:r>
          </a:p>
          <a:p>
            <a:r>
              <a:rPr lang="en-US" dirty="0"/>
              <a:t>Durables (pack n play, stroller or car seat)</a:t>
            </a:r>
          </a:p>
          <a:p>
            <a:r>
              <a:rPr lang="en-US" dirty="0"/>
              <a:t>Childbirth, positive parenting and infant safety classes</a:t>
            </a:r>
          </a:p>
          <a:p>
            <a:r>
              <a:rPr lang="en-US" dirty="0"/>
              <a:t>Car seat installation </a:t>
            </a:r>
          </a:p>
          <a:p>
            <a:endParaRPr lang="en-US" dirty="0"/>
          </a:p>
        </p:txBody>
      </p:sp>
      <p:sp>
        <p:nvSpPr>
          <p:cNvPr id="4" name="Footer Placeholder 3">
            <a:extLst>
              <a:ext uri="{FF2B5EF4-FFF2-40B4-BE49-F238E27FC236}">
                <a16:creationId xmlns:a16="http://schemas.microsoft.com/office/drawing/2014/main" id="{A9EAF738-F94C-119A-16EB-F6BAD4FACB48}"/>
              </a:ext>
            </a:extLst>
          </p:cNvPr>
          <p:cNvSpPr>
            <a:spLocks noGrp="1"/>
          </p:cNvSpPr>
          <p:nvPr>
            <p:ph type="ftr" sz="quarter" idx="11"/>
          </p:nvPr>
        </p:nvSpPr>
        <p:spPr>
          <a:xfrm>
            <a:off x="4038600" y="11575"/>
            <a:ext cx="4114800" cy="856526"/>
          </a:xfrm>
        </p:spPr>
        <p:txBody>
          <a:bodyPr anchor="ctr">
            <a:normAutofit/>
          </a:bodyPr>
          <a:lstStyle/>
          <a:p>
            <a:pPr>
              <a:spcAft>
                <a:spcPts val="600"/>
              </a:spcAft>
            </a:pPr>
            <a:r>
              <a:rPr lang="en-US" dirty="0"/>
              <a:t>Maternal &amp; Child Health</a:t>
            </a:r>
            <a:endParaRPr lang="en-US"/>
          </a:p>
        </p:txBody>
      </p:sp>
      <p:sp>
        <p:nvSpPr>
          <p:cNvPr id="5" name="Slide Number Placeholder 4">
            <a:extLst>
              <a:ext uri="{FF2B5EF4-FFF2-40B4-BE49-F238E27FC236}">
                <a16:creationId xmlns:a16="http://schemas.microsoft.com/office/drawing/2014/main" id="{0FAF2182-BAAD-3CFD-8176-9C06D19F8A7B}"/>
              </a:ext>
            </a:extLst>
          </p:cNvPr>
          <p:cNvSpPr>
            <a:spLocks noGrp="1"/>
          </p:cNvSpPr>
          <p:nvPr>
            <p:ph type="sldNum" sz="quarter" idx="12"/>
          </p:nvPr>
        </p:nvSpPr>
        <p:spPr>
          <a:xfrm>
            <a:off x="4038600" y="6006546"/>
            <a:ext cx="4114800" cy="851453"/>
          </a:xfrm>
        </p:spPr>
        <p:txBody>
          <a:bodyPr anchor="ctr">
            <a:normAutofit/>
          </a:bodyPr>
          <a:lstStyle/>
          <a:p>
            <a:pPr>
              <a:spcAft>
                <a:spcPts val="600"/>
              </a:spcAft>
            </a:pPr>
            <a:fld id="{294A09A9-5501-47C1-A89A-A340965A2BE2}" type="slidenum">
              <a:rPr lang="en-US" smtClean="0"/>
              <a:pPr>
                <a:spcAft>
                  <a:spcPts val="600"/>
                </a:spcAft>
              </a:pPr>
              <a:t>6</a:t>
            </a:fld>
            <a:endParaRPr lang="en-US"/>
          </a:p>
        </p:txBody>
      </p:sp>
    </p:spTree>
    <p:extLst>
      <p:ext uri="{BB962C8B-B14F-4D97-AF65-F5344CB8AC3E}">
        <p14:creationId xmlns:p14="http://schemas.microsoft.com/office/powerpoint/2010/main" val="36856078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3C05B-5498-07CA-ED2D-837DCB11467C}"/>
              </a:ext>
            </a:extLst>
          </p:cNvPr>
          <p:cNvSpPr>
            <a:spLocks noGrp="1"/>
          </p:cNvSpPr>
          <p:nvPr>
            <p:ph type="ctrTitle"/>
          </p:nvPr>
        </p:nvSpPr>
        <p:spPr>
          <a:xfrm>
            <a:off x="1078992" y="381000"/>
            <a:ext cx="10040112" cy="2387600"/>
          </a:xfrm>
        </p:spPr>
        <p:txBody>
          <a:bodyPr/>
          <a:lstStyle/>
          <a:p>
            <a:pPr algn="ctr"/>
            <a:r>
              <a:rPr lang="en-US" dirty="0">
                <a:solidFill>
                  <a:schemeClr val="accent1">
                    <a:lumMod val="50000"/>
                  </a:schemeClr>
                </a:solidFill>
              </a:rPr>
              <a:t>Brittney’s Story</a:t>
            </a:r>
          </a:p>
        </p:txBody>
      </p:sp>
      <p:pic>
        <p:nvPicPr>
          <p:cNvPr id="5" name="Picture 4" descr="A picture containing person, indoor, baby&#10;&#10;AI-generated content may be incorrect.">
            <a:extLst>
              <a:ext uri="{FF2B5EF4-FFF2-40B4-BE49-F238E27FC236}">
                <a16:creationId xmlns:a16="http://schemas.microsoft.com/office/drawing/2014/main" id="{56CC35CE-8D64-0BFF-EA37-E34D92DE146D}"/>
              </a:ext>
            </a:extLst>
          </p:cNvPr>
          <p:cNvPicPr>
            <a:picLocks noChangeAspect="1"/>
          </p:cNvPicPr>
          <p:nvPr/>
        </p:nvPicPr>
        <p:blipFill>
          <a:blip r:embed="rId2"/>
          <a:stretch>
            <a:fillRect/>
          </a:stretch>
        </p:blipFill>
        <p:spPr>
          <a:xfrm rot="5400000">
            <a:off x="4139984" y="2718016"/>
            <a:ext cx="3835831" cy="4191000"/>
          </a:xfrm>
          <a:prstGeom prst="rect">
            <a:avLst/>
          </a:prstGeom>
        </p:spPr>
      </p:pic>
    </p:spTree>
    <p:extLst>
      <p:ext uri="{BB962C8B-B14F-4D97-AF65-F5344CB8AC3E}">
        <p14:creationId xmlns:p14="http://schemas.microsoft.com/office/powerpoint/2010/main" val="572162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0E9E7-8882-8CFC-7D5A-97FE000FA59F}"/>
              </a:ext>
            </a:extLst>
          </p:cNvPr>
          <p:cNvSpPr>
            <a:spLocks noGrp="1"/>
          </p:cNvSpPr>
          <p:nvPr>
            <p:ph type="title"/>
          </p:nvPr>
        </p:nvSpPr>
        <p:spPr/>
        <p:txBody>
          <a:bodyPr/>
          <a:lstStyle/>
          <a:p>
            <a:r>
              <a:rPr lang="en-US" dirty="0">
                <a:solidFill>
                  <a:schemeClr val="accent1">
                    <a:lumMod val="25000"/>
                  </a:schemeClr>
                </a:solidFill>
              </a:rPr>
              <a:t>Childbirth, positive Parenting &amp; infant safety</a:t>
            </a:r>
          </a:p>
        </p:txBody>
      </p:sp>
      <p:sp>
        <p:nvSpPr>
          <p:cNvPr id="3" name="Content Placeholder 2">
            <a:extLst>
              <a:ext uri="{FF2B5EF4-FFF2-40B4-BE49-F238E27FC236}">
                <a16:creationId xmlns:a16="http://schemas.microsoft.com/office/drawing/2014/main" id="{557AFCAF-76E6-4687-3CB4-A20B855E88A7}"/>
              </a:ext>
            </a:extLst>
          </p:cNvPr>
          <p:cNvSpPr>
            <a:spLocks noGrp="1"/>
          </p:cNvSpPr>
          <p:nvPr>
            <p:ph sz="half" idx="2"/>
          </p:nvPr>
        </p:nvSpPr>
        <p:spPr>
          <a:xfrm>
            <a:off x="612647" y="3352800"/>
            <a:ext cx="10972800" cy="2133600"/>
          </a:xfrm>
        </p:spPr>
        <p:txBody>
          <a:bodyPr/>
          <a:lstStyle/>
          <a:p>
            <a:r>
              <a:rPr lang="en-US" sz="2400" dirty="0"/>
              <a:t>Classes are held the last Tuesday of every month</a:t>
            </a:r>
          </a:p>
          <a:p>
            <a:r>
              <a:rPr lang="en-US" sz="2400" dirty="0"/>
              <a:t>Held at the Health Department </a:t>
            </a:r>
          </a:p>
          <a:p>
            <a:r>
              <a:rPr lang="en-US" sz="2400" dirty="0"/>
              <a:t>Outside resources are welcome to attend to provide resources</a:t>
            </a:r>
          </a:p>
        </p:txBody>
      </p:sp>
      <p:sp>
        <p:nvSpPr>
          <p:cNvPr id="4" name="Footer Placeholder 3">
            <a:extLst>
              <a:ext uri="{FF2B5EF4-FFF2-40B4-BE49-F238E27FC236}">
                <a16:creationId xmlns:a16="http://schemas.microsoft.com/office/drawing/2014/main" id="{4072FE1A-A732-34F2-D0BD-5634631C42C2}"/>
              </a:ext>
            </a:extLst>
          </p:cNvPr>
          <p:cNvSpPr>
            <a:spLocks noGrp="1"/>
          </p:cNvSpPr>
          <p:nvPr>
            <p:ph type="ftr" sz="quarter" idx="11"/>
          </p:nvPr>
        </p:nvSpPr>
        <p:spPr/>
        <p:txBody>
          <a:bodyPr/>
          <a:lstStyle/>
          <a:p>
            <a:r>
              <a:rPr lang="en-US" dirty="0"/>
              <a:t>Maternal &amp; Child Health</a:t>
            </a:r>
          </a:p>
        </p:txBody>
      </p:sp>
      <p:sp>
        <p:nvSpPr>
          <p:cNvPr id="5" name="Slide Number Placeholder 4">
            <a:extLst>
              <a:ext uri="{FF2B5EF4-FFF2-40B4-BE49-F238E27FC236}">
                <a16:creationId xmlns:a16="http://schemas.microsoft.com/office/drawing/2014/main" id="{CA93069F-212A-0C94-EB5A-4E584AE8207D}"/>
              </a:ext>
            </a:extLst>
          </p:cNvPr>
          <p:cNvSpPr>
            <a:spLocks noGrp="1"/>
          </p:cNvSpPr>
          <p:nvPr>
            <p:ph type="sldNum" sz="quarter" idx="12"/>
          </p:nvPr>
        </p:nvSpPr>
        <p:spPr/>
        <p:txBody>
          <a:bodyPr/>
          <a:lstStyle/>
          <a:p>
            <a:fld id="{294A09A9-5501-47C1-A89A-A340965A2BE2}" type="slidenum">
              <a:rPr lang="en-US" smtClean="0"/>
              <a:t>8</a:t>
            </a:fld>
            <a:endParaRPr lang="en-US" dirty="0"/>
          </a:p>
        </p:txBody>
      </p:sp>
      <p:sp>
        <p:nvSpPr>
          <p:cNvPr id="7" name="TextBox 6">
            <a:extLst>
              <a:ext uri="{FF2B5EF4-FFF2-40B4-BE49-F238E27FC236}">
                <a16:creationId xmlns:a16="http://schemas.microsoft.com/office/drawing/2014/main" id="{C81E2BBF-1B03-034E-C3ED-305E647CE8D8}"/>
              </a:ext>
            </a:extLst>
          </p:cNvPr>
          <p:cNvSpPr txBox="1"/>
          <p:nvPr/>
        </p:nvSpPr>
        <p:spPr>
          <a:xfrm>
            <a:off x="3048778" y="3244334"/>
            <a:ext cx="6097554" cy="369332"/>
          </a:xfrm>
          <a:prstGeom prst="rect">
            <a:avLst/>
          </a:prstGeom>
          <a:noFill/>
        </p:spPr>
        <p:txBody>
          <a:bodyPr wrap="square">
            <a:spAutoFit/>
          </a:bodyPr>
          <a:lstStyle/>
          <a:p>
            <a:r>
              <a:rPr lang="en-US" b="0" dirty="0">
                <a:effectLst/>
              </a:rPr>
              <a:t> </a:t>
            </a:r>
            <a:endParaRPr lang="en-US" dirty="0"/>
          </a:p>
        </p:txBody>
      </p:sp>
      <p:sp>
        <p:nvSpPr>
          <p:cNvPr id="9" name="TextBox 8">
            <a:extLst>
              <a:ext uri="{FF2B5EF4-FFF2-40B4-BE49-F238E27FC236}">
                <a16:creationId xmlns:a16="http://schemas.microsoft.com/office/drawing/2014/main" id="{26E2DC1D-0554-F210-ED7F-7BCD82B9D964}"/>
              </a:ext>
            </a:extLst>
          </p:cNvPr>
          <p:cNvSpPr txBox="1"/>
          <p:nvPr/>
        </p:nvSpPr>
        <p:spPr>
          <a:xfrm>
            <a:off x="3048778" y="3244334"/>
            <a:ext cx="6097554" cy="369332"/>
          </a:xfrm>
          <a:prstGeom prst="rect">
            <a:avLst/>
          </a:prstGeom>
          <a:noFill/>
        </p:spPr>
        <p:txBody>
          <a:bodyPr wrap="square">
            <a:spAutoFit/>
          </a:bodyPr>
          <a:lstStyle/>
          <a:p>
            <a:r>
              <a:rPr lang="en-US" b="0" dirty="0">
                <a:effectLst/>
              </a:rPr>
              <a:t> </a:t>
            </a:r>
            <a:endParaRPr lang="en-US" dirty="0"/>
          </a:p>
        </p:txBody>
      </p:sp>
      <p:sp>
        <p:nvSpPr>
          <p:cNvPr id="11" name="TextBox 10">
            <a:extLst>
              <a:ext uri="{FF2B5EF4-FFF2-40B4-BE49-F238E27FC236}">
                <a16:creationId xmlns:a16="http://schemas.microsoft.com/office/drawing/2014/main" id="{D67263E4-3952-E3AB-5494-D42619F19875}"/>
              </a:ext>
            </a:extLst>
          </p:cNvPr>
          <p:cNvSpPr txBox="1"/>
          <p:nvPr/>
        </p:nvSpPr>
        <p:spPr>
          <a:xfrm>
            <a:off x="3048778" y="3244334"/>
            <a:ext cx="6097554" cy="369332"/>
          </a:xfrm>
          <a:prstGeom prst="rect">
            <a:avLst/>
          </a:prstGeom>
          <a:noFill/>
        </p:spPr>
        <p:txBody>
          <a:bodyPr wrap="square">
            <a:spAutoFit/>
          </a:bodyPr>
          <a:lstStyle/>
          <a:p>
            <a:r>
              <a:rPr lang="en-US" b="0" dirty="0">
                <a:effectLst/>
              </a:rPr>
              <a:t> </a:t>
            </a:r>
            <a:endParaRPr lang="en-US" dirty="0"/>
          </a:p>
        </p:txBody>
      </p:sp>
    </p:spTree>
    <p:extLst>
      <p:ext uri="{BB962C8B-B14F-4D97-AF65-F5344CB8AC3E}">
        <p14:creationId xmlns:p14="http://schemas.microsoft.com/office/powerpoint/2010/main" val="26954037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0A4F7-B547-2F6F-4F13-A556B900E710}"/>
              </a:ext>
            </a:extLst>
          </p:cNvPr>
          <p:cNvSpPr>
            <a:spLocks noGrp="1"/>
          </p:cNvSpPr>
          <p:nvPr>
            <p:ph type="title"/>
          </p:nvPr>
        </p:nvSpPr>
        <p:spPr/>
        <p:txBody>
          <a:bodyPr/>
          <a:lstStyle/>
          <a:p>
            <a:pPr algn="ctr"/>
            <a:r>
              <a:rPr lang="en-US" sz="2800" dirty="0"/>
              <a:t>UM Charles Regional Safe Sleep Education</a:t>
            </a:r>
          </a:p>
        </p:txBody>
      </p:sp>
      <p:sp>
        <p:nvSpPr>
          <p:cNvPr id="3" name="Content Placeholder 2">
            <a:extLst>
              <a:ext uri="{FF2B5EF4-FFF2-40B4-BE49-F238E27FC236}">
                <a16:creationId xmlns:a16="http://schemas.microsoft.com/office/drawing/2014/main" id="{3E1EF78B-D217-2511-30A5-476544C55F7D}"/>
              </a:ext>
            </a:extLst>
          </p:cNvPr>
          <p:cNvSpPr>
            <a:spLocks noGrp="1"/>
          </p:cNvSpPr>
          <p:nvPr>
            <p:ph idx="1"/>
          </p:nvPr>
        </p:nvSpPr>
        <p:spPr>
          <a:xfrm>
            <a:off x="914400" y="990600"/>
            <a:ext cx="6097554" cy="5638800"/>
          </a:xfrm>
        </p:spPr>
        <p:txBody>
          <a:bodyPr/>
          <a:lstStyle/>
          <a:p>
            <a:r>
              <a:rPr lang="en-US" sz="1600" dirty="0">
                <a:solidFill>
                  <a:schemeClr val="tx1"/>
                </a:solidFill>
              </a:rPr>
              <a:t>		</a:t>
            </a:r>
            <a:r>
              <a:rPr lang="en-US" sz="1600" b="1" i="1" dirty="0">
                <a:solidFill>
                  <a:schemeClr val="tx1"/>
                </a:solidFill>
              </a:rPr>
              <a:t>Safe Sleep Act 2024</a:t>
            </a:r>
          </a:p>
          <a:p>
            <a:pPr marL="285750" indent="-285750">
              <a:buFont typeface="Wingdings" panose="05000000000000000000" pitchFamily="2" charset="2"/>
              <a:buChar char="Ø"/>
            </a:pPr>
            <a:r>
              <a:rPr lang="en-US" sz="1600" dirty="0">
                <a:solidFill>
                  <a:schemeClr val="tx1"/>
                </a:solidFill>
              </a:rPr>
              <a:t>Mandates hospitals to provide resources and information about safe sleep environments to parents and guardians of infants before discharge</a:t>
            </a:r>
          </a:p>
          <a:p>
            <a:endParaRPr lang="en-US" sz="1600" dirty="0">
              <a:solidFill>
                <a:schemeClr val="tx1"/>
              </a:solidFill>
            </a:endParaRPr>
          </a:p>
          <a:p>
            <a:pPr marL="285750" indent="-285750" fontAlgn="base">
              <a:buFont typeface="Wingdings" panose="05000000000000000000" pitchFamily="2" charset="2"/>
              <a:buChar char="Ø"/>
            </a:pPr>
            <a:r>
              <a:rPr lang="en-US" sz="1600" dirty="0">
                <a:solidFill>
                  <a:schemeClr val="tx1"/>
                </a:solidFill>
              </a:rPr>
              <a:t>January 2025 - Started safe sleep education at discharge</a:t>
            </a:r>
          </a:p>
          <a:p>
            <a:pPr fontAlgn="base"/>
            <a:endParaRPr lang="en-US" sz="1600" dirty="0">
              <a:solidFill>
                <a:schemeClr val="tx1"/>
              </a:solidFill>
            </a:endParaRPr>
          </a:p>
          <a:p>
            <a:pPr marL="285750" indent="-285750" fontAlgn="base">
              <a:buFont typeface="Wingdings" panose="05000000000000000000" pitchFamily="2" charset="2"/>
              <a:buChar char="Ø"/>
            </a:pPr>
            <a:r>
              <a:rPr lang="en-US" sz="1600" dirty="0">
                <a:solidFill>
                  <a:schemeClr val="tx1"/>
                </a:solidFill>
              </a:rPr>
              <a:t>February 2025 - Developed safe sleep acknowledge form with video</a:t>
            </a:r>
          </a:p>
          <a:p>
            <a:pPr fontAlgn="base"/>
            <a:endParaRPr lang="en-US" sz="1600" dirty="0">
              <a:solidFill>
                <a:schemeClr val="tx1"/>
              </a:solidFill>
            </a:endParaRPr>
          </a:p>
          <a:p>
            <a:pPr marL="285750" indent="-285750" fontAlgn="base">
              <a:buFont typeface="Wingdings" panose="05000000000000000000" pitchFamily="2" charset="2"/>
              <a:buChar char="Ø"/>
            </a:pPr>
            <a:r>
              <a:rPr lang="en-US" sz="1600" dirty="0">
                <a:solidFill>
                  <a:schemeClr val="tx1"/>
                </a:solidFill>
              </a:rPr>
              <a:t>March - Developed safe sleep resource form to add to discharge folders</a:t>
            </a:r>
          </a:p>
          <a:p>
            <a:pPr fontAlgn="base"/>
            <a:endParaRPr lang="en-US" sz="1600" dirty="0">
              <a:solidFill>
                <a:schemeClr val="tx1"/>
              </a:solidFill>
            </a:endParaRPr>
          </a:p>
          <a:p>
            <a:pPr marL="285750" indent="-285750" fontAlgn="base">
              <a:buFont typeface="Wingdings" panose="05000000000000000000" pitchFamily="2" charset="2"/>
              <a:buChar char="Ø"/>
            </a:pPr>
            <a:r>
              <a:rPr lang="en-US" sz="1600" dirty="0">
                <a:solidFill>
                  <a:schemeClr val="tx1"/>
                </a:solidFill>
              </a:rPr>
              <a:t>June 2025 - Started handing out Halo swaddle sacs at discharge</a:t>
            </a:r>
          </a:p>
          <a:p>
            <a:br>
              <a:rPr lang="en-US" sz="1600" dirty="0">
                <a:solidFill>
                  <a:schemeClr val="tx1"/>
                </a:solidFill>
              </a:rPr>
            </a:br>
            <a:r>
              <a:rPr lang="en-US" sz="1600" b="1" i="1" dirty="0">
                <a:solidFill>
                  <a:schemeClr val="tx1"/>
                </a:solidFill>
              </a:rPr>
              <a:t>100% of infants discharged since January 2025 have received safe sleep education </a:t>
            </a:r>
            <a:endParaRPr lang="en-US" sz="1600" i="1" dirty="0">
              <a:solidFill>
                <a:schemeClr val="tx1"/>
              </a:solidFill>
            </a:endParaRPr>
          </a:p>
          <a:p>
            <a:br>
              <a:rPr lang="en-US" sz="1600" dirty="0">
                <a:solidFill>
                  <a:schemeClr val="tx1"/>
                </a:solidFill>
              </a:rPr>
            </a:br>
            <a:endParaRPr lang="en-US" sz="1600" dirty="0">
              <a:solidFill>
                <a:schemeClr val="tx1"/>
              </a:solidFill>
            </a:endParaRPr>
          </a:p>
        </p:txBody>
      </p:sp>
      <p:sp>
        <p:nvSpPr>
          <p:cNvPr id="5" name="TextBox 4">
            <a:extLst>
              <a:ext uri="{FF2B5EF4-FFF2-40B4-BE49-F238E27FC236}">
                <a16:creationId xmlns:a16="http://schemas.microsoft.com/office/drawing/2014/main" id="{AE551EC3-E49B-467B-B894-AFD6310F9A1C}"/>
              </a:ext>
            </a:extLst>
          </p:cNvPr>
          <p:cNvSpPr txBox="1"/>
          <p:nvPr/>
        </p:nvSpPr>
        <p:spPr>
          <a:xfrm>
            <a:off x="3048778" y="3244334"/>
            <a:ext cx="6097554" cy="369332"/>
          </a:xfrm>
          <a:prstGeom prst="rect">
            <a:avLst/>
          </a:prstGeom>
          <a:noFill/>
        </p:spPr>
        <p:txBody>
          <a:bodyPr wrap="square">
            <a:spAutoFit/>
          </a:bodyPr>
          <a:lstStyle/>
          <a:p>
            <a:r>
              <a:rPr lang="en-US" b="0" dirty="0">
                <a:effectLst/>
              </a:rPr>
              <a:t> </a:t>
            </a:r>
            <a:endParaRPr lang="en-US" dirty="0"/>
          </a:p>
        </p:txBody>
      </p:sp>
      <p:sp>
        <p:nvSpPr>
          <p:cNvPr id="7" name="TextBox 6">
            <a:extLst>
              <a:ext uri="{FF2B5EF4-FFF2-40B4-BE49-F238E27FC236}">
                <a16:creationId xmlns:a16="http://schemas.microsoft.com/office/drawing/2014/main" id="{F3C3A54A-F0DE-D887-2497-0E0032CAF788}"/>
              </a:ext>
            </a:extLst>
          </p:cNvPr>
          <p:cNvSpPr txBox="1"/>
          <p:nvPr/>
        </p:nvSpPr>
        <p:spPr>
          <a:xfrm>
            <a:off x="3048778" y="3244334"/>
            <a:ext cx="6097554" cy="369332"/>
          </a:xfrm>
          <a:prstGeom prst="rect">
            <a:avLst/>
          </a:prstGeom>
          <a:noFill/>
        </p:spPr>
        <p:txBody>
          <a:bodyPr wrap="square">
            <a:spAutoFit/>
          </a:bodyPr>
          <a:lstStyle/>
          <a:p>
            <a:r>
              <a:rPr lang="en-US" b="0" dirty="0">
                <a:effectLst/>
              </a:rPr>
              <a:t> </a:t>
            </a:r>
            <a:endParaRPr lang="en-US" dirty="0"/>
          </a:p>
        </p:txBody>
      </p:sp>
      <p:pic>
        <p:nvPicPr>
          <p:cNvPr id="1026" name="Picture 2">
            <a:extLst>
              <a:ext uri="{FF2B5EF4-FFF2-40B4-BE49-F238E27FC236}">
                <a16:creationId xmlns:a16="http://schemas.microsoft.com/office/drawing/2014/main" id="{AB791423-B0FE-0190-A761-0561D04DE5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2394" y="967273"/>
            <a:ext cx="3458986"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8647734"/>
      </p:ext>
    </p:extLst>
  </p:cSld>
  <p:clrMapOvr>
    <a:masterClrMapping/>
  </p:clrMapOvr>
</p:sld>
</file>

<file path=ppt/theme/theme1.xml><?xml version="1.0" encoding="utf-8"?>
<a:theme xmlns:a="http://schemas.openxmlformats.org/drawingml/2006/main" name="Office Theme">
  <a:themeElements>
    <a:clrScheme name="Droplet">
      <a:dk1>
        <a:srgbClr val="000000"/>
      </a:dk1>
      <a:lt1>
        <a:srgbClr val="FFFFFF"/>
      </a:lt1>
      <a:dk2>
        <a:srgbClr val="0065A8"/>
      </a:dk2>
      <a:lt2>
        <a:srgbClr val="E7E6E6"/>
      </a:lt2>
      <a:accent1>
        <a:srgbClr val="FDCFFD"/>
      </a:accent1>
      <a:accent2>
        <a:srgbClr val="B6DFFF"/>
      </a:accent2>
      <a:accent3>
        <a:srgbClr val="8AE3A8"/>
      </a:accent3>
      <a:accent4>
        <a:srgbClr val="A69BFB"/>
      </a:accent4>
      <a:accent5>
        <a:srgbClr val="B5C3FF"/>
      </a:accent5>
      <a:accent6>
        <a:srgbClr val="73E9C4"/>
      </a:accent6>
      <a:hlink>
        <a:srgbClr val="0563C1"/>
      </a:hlink>
      <a:folHlink>
        <a:srgbClr val="954F72"/>
      </a:folHlink>
    </a:clrScheme>
    <a:fontScheme name="Custom 2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oplet-Design-TM34316244_Win32_SD_v9" id="{4C371580-6163-46D2-96AA-0DCC330A1B9A}" vid="{FC8D8AFF-D381-4C29-B9DC-A81BA0CD1B3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4" ma:contentTypeDescription="Create a new document." ma:contentTypeScope="" ma:versionID="2d714a3296df14eba7a100bb665443ca">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49549bf45bfbbfb6cffed527380e77e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421B937-7172-47A3-B8EF-010B04CBBB90}">
  <ds:schemaRefs>
    <ds:schemaRef ds:uri="http://schemas.microsoft.com/sharepoint/v3/contenttype/forms"/>
  </ds:schemaRefs>
</ds:datastoreItem>
</file>

<file path=customXml/itemProps2.xml><?xml version="1.0" encoding="utf-8"?>
<ds:datastoreItem xmlns:ds="http://schemas.openxmlformats.org/officeDocument/2006/customXml" ds:itemID="{B14FA603-F875-4A03-93C9-402691CFAD8E}">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6BCCC5ED-FDC5-47FC-8E7E-D334979F14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Droplet design</Template>
  <TotalTime>3220</TotalTime>
  <Words>1221</Words>
  <Application>Microsoft Office PowerPoint</Application>
  <PresentationFormat>Widescreen</PresentationFormat>
  <Paragraphs>128</Paragraphs>
  <Slides>18</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Wingdings</vt:lpstr>
      <vt:lpstr>Office Theme</vt:lpstr>
      <vt:lpstr>Maternal &amp; Child Health  Charles County</vt:lpstr>
      <vt:lpstr>AGENDA</vt:lpstr>
      <vt:lpstr>Ashley O’Neil, CRNP, is a nurse practitioner, writer, and speaker whose advocacy is rooted in lived experience. As a NICU/preemie mother, a widow, and a bereaved parent, Ashley brings a deeply personal perspective to maternal and neonatal health. With over a decade in nursing and five years as a family nurse practitioner, she now uses her voice to elevate the needs of NICU families, offering practical resources, compassionate support, and hope. She is the author of It’s a NICU World, a children’s book, and It’s a NICU World: Your Guide During Your Baby’s NICU Stay, a resource designed to support and empower NICU parents. Ashley also hosts the Ask a NICU Mama podcast, where she candidly explores the emotional and medical complexities of life in and after the NICU. Through her work, Ashley is committed to ensuring families feel seen, supported, and empowered, even in their most vulnerable moments.</vt:lpstr>
      <vt:lpstr>Maternal Child Health PRIMARY GOALS</vt:lpstr>
      <vt:lpstr>Babies Born Healthy </vt:lpstr>
      <vt:lpstr>Babies Born Healthy program was created to help expecting parents access healthcare, healthy foods and health education</vt:lpstr>
      <vt:lpstr>Brittney’s Story</vt:lpstr>
      <vt:lpstr>Childbirth, positive Parenting &amp; infant safety</vt:lpstr>
      <vt:lpstr>UM Charles Regional Safe Sleep Education</vt:lpstr>
      <vt:lpstr>PowerPoint Presentation</vt:lpstr>
      <vt:lpstr>Safe Sleep Education</vt:lpstr>
      <vt:lpstr>Fetal Infant Mortality Review/child fatality review</vt:lpstr>
      <vt:lpstr>Priorities</vt:lpstr>
      <vt:lpstr>FIMR/CFR Focus</vt:lpstr>
      <vt:lpstr>FIME/CFR Focus</vt:lpstr>
      <vt:lpstr>Doula Services</vt:lpstr>
      <vt:lpstr>Doula Services</vt:lpstr>
      <vt:lpstr>Doula Services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Edith Kratzer</dc:creator>
  <cp:lastModifiedBy>Amber Starn</cp:lastModifiedBy>
  <cp:revision>51</cp:revision>
  <dcterms:created xsi:type="dcterms:W3CDTF">2025-08-26T18:19:17Z</dcterms:created>
  <dcterms:modified xsi:type="dcterms:W3CDTF">2025-09-18T15:06:10Z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